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319" r:id="rId3"/>
    <p:sldId id="302" r:id="rId4"/>
    <p:sldId id="279" r:id="rId5"/>
    <p:sldId id="280" r:id="rId6"/>
    <p:sldId id="324" r:id="rId7"/>
    <p:sldId id="294" r:id="rId8"/>
    <p:sldId id="295" r:id="rId9"/>
    <p:sldId id="289" r:id="rId10"/>
    <p:sldId id="333" r:id="rId11"/>
    <p:sldId id="334" r:id="rId12"/>
    <p:sldId id="305" r:id="rId13"/>
    <p:sldId id="329" r:id="rId14"/>
    <p:sldId id="330" r:id="rId15"/>
    <p:sldId id="284" r:id="rId16"/>
    <p:sldId id="300" r:id="rId17"/>
    <p:sldId id="336" r:id="rId18"/>
    <p:sldId id="303" r:id="rId19"/>
    <p:sldId id="323" r:id="rId20"/>
    <p:sldId id="337" r:id="rId21"/>
    <p:sldId id="297" r:id="rId22"/>
    <p:sldId id="331" r:id="rId23"/>
    <p:sldId id="332" r:id="rId24"/>
    <p:sldId id="335" r:id="rId25"/>
    <p:sldId id="32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B61685D-4674-19AC-74FE-5CB96E293186}" name="Helen Hetler" initials="HH" userId="S::helen.hetler@indygo.net::1b96873d-2bed-45ea-9a41-ae83a41e2427" providerId="AD"/>
  <p188:author id="{116870C8-41B2-13B3-1994-FED7BF7F41ED}" name="Ryan Wilhite" initials="RW" userId="S::rwilhite@indygo.net::f537ae96-bcb6-420a-ba18-ac7263e6f194"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99F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96" autoAdjust="0"/>
    <p:restoredTop sz="82567" autoAdjust="0"/>
  </p:normalViewPr>
  <p:slideViewPr>
    <p:cSldViewPr snapToGrid="0">
      <p:cViewPr varScale="1">
        <p:scale>
          <a:sx n="57" d="100"/>
          <a:sy n="57" d="100"/>
        </p:scale>
        <p:origin x="8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yan Wilhite" userId="S::rwilhite@indygo.net::f537ae96-bcb6-420a-ba18-ac7263e6f194" providerId="AD" clId="Web-{005EBB7A-A8D4-5145-0C81-595BB408D0A2}"/>
    <pc:docChg chg="mod">
      <pc:chgData name="Ryan Wilhite" userId="S::rwilhite@indygo.net::f537ae96-bcb6-420a-ba18-ac7263e6f194" providerId="AD" clId="Web-{005EBB7A-A8D4-5145-0C81-595BB408D0A2}" dt="2025-01-23T16:42:41.802" v="0"/>
      <pc:docMkLst>
        <pc:docMk/>
      </pc:docMkLst>
    </pc:docChg>
  </pc:docChgLst>
  <pc:docChgLst>
    <pc:chgData name="Helen Hetler" userId="1b96873d-2bed-45ea-9a41-ae83a41e2427" providerId="ADAL" clId="{5FB7377E-3653-4AC8-8710-A89F6AC6592A}"/>
    <pc:docChg chg="modSld">
      <pc:chgData name="Helen Hetler" userId="1b96873d-2bed-45ea-9a41-ae83a41e2427" providerId="ADAL" clId="{5FB7377E-3653-4AC8-8710-A89F6AC6592A}" dt="2025-05-29T17:01:08.588" v="7" actId="20577"/>
      <pc:docMkLst>
        <pc:docMk/>
      </pc:docMkLst>
      <pc:sldChg chg="modSp mod">
        <pc:chgData name="Helen Hetler" userId="1b96873d-2bed-45ea-9a41-ae83a41e2427" providerId="ADAL" clId="{5FB7377E-3653-4AC8-8710-A89F6AC6592A}" dt="2025-05-29T17:01:08.588" v="7" actId="20577"/>
        <pc:sldMkLst>
          <pc:docMk/>
          <pc:sldMk cId="1122289125" sldId="256"/>
        </pc:sldMkLst>
        <pc:spChg chg="mod">
          <ac:chgData name="Helen Hetler" userId="1b96873d-2bed-45ea-9a41-ae83a41e2427" providerId="ADAL" clId="{5FB7377E-3653-4AC8-8710-A89F6AC6592A}" dt="2025-05-29T17:01:08.588" v="7" actId="20577"/>
          <ac:spMkLst>
            <pc:docMk/>
            <pc:sldMk cId="1122289125" sldId="256"/>
            <ac:spMk id="3" creationId="{F7500CC0-EE3E-5C61-70D0-CCE5EC48EE0D}"/>
          </ac:spMkLst>
        </pc:spChg>
      </pc:sldChg>
    </pc:docChg>
  </pc:docChgLst>
  <pc:docChgLst>
    <pc:chgData name="Helen Hetler" userId="1b96873d-2bed-45ea-9a41-ae83a41e2427" providerId="ADAL" clId="{18F62568-3DEB-49F6-96AA-1DDED386C13D}"/>
    <pc:docChg chg="undo redo custSel addSld delSld modSld sldOrd">
      <pc:chgData name="Helen Hetler" userId="1b96873d-2bed-45ea-9a41-ae83a41e2427" providerId="ADAL" clId="{18F62568-3DEB-49F6-96AA-1DDED386C13D}" dt="2025-03-05T19:38:40.823" v="3322" actId="113"/>
      <pc:docMkLst>
        <pc:docMk/>
      </pc:docMkLst>
      <pc:sldChg chg="modSp mod">
        <pc:chgData name="Helen Hetler" userId="1b96873d-2bed-45ea-9a41-ae83a41e2427" providerId="ADAL" clId="{18F62568-3DEB-49F6-96AA-1DDED386C13D}" dt="2025-03-05T19:38:40.823" v="3322" actId="113"/>
        <pc:sldMkLst>
          <pc:docMk/>
          <pc:sldMk cId="1866261027" sldId="297"/>
        </pc:sldMkLst>
        <pc:spChg chg="mod">
          <ac:chgData name="Helen Hetler" userId="1b96873d-2bed-45ea-9a41-ae83a41e2427" providerId="ADAL" clId="{18F62568-3DEB-49F6-96AA-1DDED386C13D}" dt="2025-03-05T19:38:40.823" v="3322" actId="113"/>
          <ac:spMkLst>
            <pc:docMk/>
            <pc:sldMk cId="1866261027" sldId="297"/>
            <ac:spMk id="6" creationId="{A55D28BC-601E-2BDD-5956-0D476CF46874}"/>
          </ac:spMkLst>
        </pc:spChg>
      </pc:sldChg>
      <pc:sldChg chg="modSp mod">
        <pc:chgData name="Helen Hetler" userId="1b96873d-2bed-45ea-9a41-ae83a41e2427" providerId="ADAL" clId="{18F62568-3DEB-49F6-96AA-1DDED386C13D}" dt="2025-03-05T19:36:35.090" v="3305" actId="20577"/>
        <pc:sldMkLst>
          <pc:docMk/>
          <pc:sldMk cId="3844844685" sldId="303"/>
        </pc:sldMkLst>
        <pc:spChg chg="mod">
          <ac:chgData name="Helen Hetler" userId="1b96873d-2bed-45ea-9a41-ae83a41e2427" providerId="ADAL" clId="{18F62568-3DEB-49F6-96AA-1DDED386C13D}" dt="2025-03-05T19:36:35.090" v="3305" actId="20577"/>
          <ac:spMkLst>
            <pc:docMk/>
            <pc:sldMk cId="3844844685" sldId="303"/>
            <ac:spMk id="2" creationId="{6ACC82A3-5E95-6E19-326F-82703EF08943}"/>
          </ac:spMkLst>
        </pc:spChg>
      </pc:sldChg>
      <pc:sldChg chg="modSp mod modNotesTx">
        <pc:chgData name="Helen Hetler" userId="1b96873d-2bed-45ea-9a41-ae83a41e2427" providerId="ADAL" clId="{18F62568-3DEB-49F6-96AA-1DDED386C13D}" dt="2025-02-27T18:27:52.443" v="360" actId="20577"/>
        <pc:sldMkLst>
          <pc:docMk/>
          <pc:sldMk cId="96040947" sldId="305"/>
        </pc:sldMkLst>
      </pc:sldChg>
      <pc:sldChg chg="addSp delSp modSp mod">
        <pc:chgData name="Helen Hetler" userId="1b96873d-2bed-45ea-9a41-ae83a41e2427" providerId="ADAL" clId="{18F62568-3DEB-49F6-96AA-1DDED386C13D}" dt="2025-02-27T18:14:52.362" v="42" actId="207"/>
        <pc:sldMkLst>
          <pc:docMk/>
          <pc:sldMk cId="4193443307" sldId="319"/>
        </pc:sldMkLst>
      </pc:sldChg>
      <pc:sldChg chg="modSp mod modCm">
        <pc:chgData name="Helen Hetler" userId="1b96873d-2bed-45ea-9a41-ae83a41e2427" providerId="ADAL" clId="{18F62568-3DEB-49F6-96AA-1DDED386C13D}" dt="2025-03-05T19:35:00.007" v="3211" actId="20577"/>
        <pc:sldMkLst>
          <pc:docMk/>
          <pc:sldMk cId="1467134735" sldId="323"/>
        </pc:sldMkLst>
        <pc:spChg chg="mod">
          <ac:chgData name="Helen Hetler" userId="1b96873d-2bed-45ea-9a41-ae83a41e2427" providerId="ADAL" clId="{18F62568-3DEB-49F6-96AA-1DDED386C13D}" dt="2025-03-05T19:35:00.007" v="3211" actId="20577"/>
          <ac:spMkLst>
            <pc:docMk/>
            <pc:sldMk cId="1467134735" sldId="323"/>
            <ac:spMk id="3" creationId="{656E7C9E-9334-3FB9-7589-8D9EDB38F94A}"/>
          </ac:spMkLst>
        </pc:spChg>
        <pc:extLst>
          <p:ext xmlns:p="http://schemas.openxmlformats.org/presentationml/2006/main" uri="{D6D511B9-2390-475A-947B-AFAB55BFBCF1}">
            <pc226:cmChg xmlns:pc226="http://schemas.microsoft.com/office/powerpoint/2022/06/main/command" chg="mod">
              <pc226:chgData name="Helen Hetler" userId="1b96873d-2bed-45ea-9a41-ae83a41e2427" providerId="ADAL" clId="{18F62568-3DEB-49F6-96AA-1DDED386C13D}" dt="2025-02-27T18:16:39.637" v="43" actId="20577"/>
              <pc2:cmMkLst xmlns:pc2="http://schemas.microsoft.com/office/powerpoint/2019/9/main/command">
                <pc:docMk/>
                <pc:sldMk cId="1467134735" sldId="323"/>
                <pc2:cmMk id="{4BA5F61E-68D2-47A6-8493-2BEB42DD4C33}"/>
              </pc2:cmMkLst>
            </pc226:cmChg>
          </p:ext>
        </pc:extLst>
      </pc:sldChg>
      <pc:sldChg chg="delSp modSp del mod modNotesTx">
        <pc:chgData name="Helen Hetler" userId="1b96873d-2bed-45ea-9a41-ae83a41e2427" providerId="ADAL" clId="{18F62568-3DEB-49F6-96AA-1DDED386C13D}" dt="2025-02-27T18:25:34.525" v="140" actId="2696"/>
        <pc:sldMkLst>
          <pc:docMk/>
          <pc:sldMk cId="2082703384" sldId="326"/>
        </pc:sldMkLst>
      </pc:sldChg>
      <pc:sldChg chg="modSp mod">
        <pc:chgData name="Helen Hetler" userId="1b96873d-2bed-45ea-9a41-ae83a41e2427" providerId="ADAL" clId="{18F62568-3DEB-49F6-96AA-1DDED386C13D}" dt="2025-02-27T18:28:43.718" v="365" actId="20577"/>
        <pc:sldMkLst>
          <pc:docMk/>
          <pc:sldMk cId="2686669535" sldId="329"/>
        </pc:sldMkLst>
      </pc:sldChg>
      <pc:sldChg chg="modSp mod">
        <pc:chgData name="Helen Hetler" userId="1b96873d-2bed-45ea-9a41-ae83a41e2427" providerId="ADAL" clId="{18F62568-3DEB-49F6-96AA-1DDED386C13D}" dt="2025-02-27T18:30:44.966" v="368" actId="20577"/>
        <pc:sldMkLst>
          <pc:docMk/>
          <pc:sldMk cId="2020458055" sldId="332"/>
        </pc:sldMkLst>
      </pc:sldChg>
      <pc:sldChg chg="delSp modSp add mod modNotesTx">
        <pc:chgData name="Helen Hetler" userId="1b96873d-2bed-45ea-9a41-ae83a41e2427" providerId="ADAL" clId="{18F62568-3DEB-49F6-96AA-1DDED386C13D}" dt="2025-02-27T18:25:12.867" v="139"/>
        <pc:sldMkLst>
          <pc:docMk/>
          <pc:sldMk cId="1648560942" sldId="333"/>
        </pc:sldMkLst>
      </pc:sldChg>
      <pc:sldChg chg="modSp add del mod">
        <pc:chgData name="Helen Hetler" userId="1b96873d-2bed-45ea-9a41-ae83a41e2427" providerId="ADAL" clId="{18F62568-3DEB-49F6-96AA-1DDED386C13D}" dt="2025-02-27T18:24:45.223" v="136" actId="2696"/>
        <pc:sldMkLst>
          <pc:docMk/>
          <pc:sldMk cId="914946933" sldId="334"/>
        </pc:sldMkLst>
      </pc:sldChg>
      <pc:sldChg chg="add">
        <pc:chgData name="Helen Hetler" userId="1b96873d-2bed-45ea-9a41-ae83a41e2427" providerId="ADAL" clId="{18F62568-3DEB-49F6-96AA-1DDED386C13D}" dt="2025-02-27T18:24:54.575" v="137" actId="2890"/>
        <pc:sldMkLst>
          <pc:docMk/>
          <pc:sldMk cId="2087738657" sldId="334"/>
        </pc:sldMkLst>
      </pc:sldChg>
      <pc:sldChg chg="modSp add mod">
        <pc:chgData name="Helen Hetler" userId="1b96873d-2bed-45ea-9a41-ae83a41e2427" providerId="ADAL" clId="{18F62568-3DEB-49F6-96AA-1DDED386C13D}" dt="2025-03-05T18:25:46.012" v="1841" actId="1035"/>
        <pc:sldMkLst>
          <pc:docMk/>
          <pc:sldMk cId="2002329702" sldId="335"/>
        </pc:sldMkLst>
        <pc:spChg chg="mod">
          <ac:chgData name="Helen Hetler" userId="1b96873d-2bed-45ea-9a41-ae83a41e2427" providerId="ADAL" clId="{18F62568-3DEB-49F6-96AA-1DDED386C13D}" dt="2025-03-05T18:25:37.051" v="1840" actId="20577"/>
          <ac:spMkLst>
            <pc:docMk/>
            <pc:sldMk cId="2002329702" sldId="335"/>
            <ac:spMk id="7" creationId="{9AD8EE47-DD24-B220-85B5-C9BD9B32DDC1}"/>
          </ac:spMkLst>
        </pc:spChg>
        <pc:spChg chg="mod">
          <ac:chgData name="Helen Hetler" userId="1b96873d-2bed-45ea-9a41-ae83a41e2427" providerId="ADAL" clId="{18F62568-3DEB-49F6-96AA-1DDED386C13D}" dt="2025-03-05T18:25:46.012" v="1841" actId="1035"/>
          <ac:spMkLst>
            <pc:docMk/>
            <pc:sldMk cId="2002329702" sldId="335"/>
            <ac:spMk id="8" creationId="{91C7EAB5-D011-E5DF-4574-F8CEB917F9EE}"/>
          </ac:spMkLst>
        </pc:spChg>
      </pc:sldChg>
      <pc:sldChg chg="modSp add mod ord">
        <pc:chgData name="Helen Hetler" userId="1b96873d-2bed-45ea-9a41-ae83a41e2427" providerId="ADAL" clId="{18F62568-3DEB-49F6-96AA-1DDED386C13D}" dt="2025-03-05T19:18:44.223" v="2598" actId="1036"/>
        <pc:sldMkLst>
          <pc:docMk/>
          <pc:sldMk cId="451091058" sldId="336"/>
        </pc:sldMkLst>
        <pc:spChg chg="mod">
          <ac:chgData name="Helen Hetler" userId="1b96873d-2bed-45ea-9a41-ae83a41e2427" providerId="ADAL" clId="{18F62568-3DEB-49F6-96AA-1DDED386C13D}" dt="2025-03-05T19:17:24.613" v="2502" actId="313"/>
          <ac:spMkLst>
            <pc:docMk/>
            <pc:sldMk cId="451091058" sldId="336"/>
            <ac:spMk id="2" creationId="{DBAE8197-D172-672A-B4FB-6CBC4638B759}"/>
          </ac:spMkLst>
        </pc:spChg>
        <pc:spChg chg="mod">
          <ac:chgData name="Helen Hetler" userId="1b96873d-2bed-45ea-9a41-ae83a41e2427" providerId="ADAL" clId="{18F62568-3DEB-49F6-96AA-1DDED386C13D}" dt="2025-03-05T19:17:17.269" v="2501" actId="313"/>
          <ac:spMkLst>
            <pc:docMk/>
            <pc:sldMk cId="451091058" sldId="336"/>
            <ac:spMk id="4" creationId="{953DE584-4ACC-1725-EFF9-625B4702C764}"/>
          </ac:spMkLst>
        </pc:spChg>
        <pc:spChg chg="mod">
          <ac:chgData name="Helen Hetler" userId="1b96873d-2bed-45ea-9a41-ae83a41e2427" providerId="ADAL" clId="{18F62568-3DEB-49F6-96AA-1DDED386C13D}" dt="2025-03-05T19:18:44.223" v="2598" actId="1036"/>
          <ac:spMkLst>
            <pc:docMk/>
            <pc:sldMk cId="451091058" sldId="336"/>
            <ac:spMk id="6" creationId="{E588860C-33A3-209D-B617-94F442F27CC2}"/>
          </ac:spMkLst>
        </pc:spChg>
      </pc:sldChg>
      <pc:sldChg chg="add del">
        <pc:chgData name="Helen Hetler" userId="1b96873d-2bed-45ea-9a41-ae83a41e2427" providerId="ADAL" clId="{18F62568-3DEB-49F6-96AA-1DDED386C13D}" dt="2025-02-27T19:02:32.623" v="524" actId="2696"/>
        <pc:sldMkLst>
          <pc:docMk/>
          <pc:sldMk cId="2532766994" sldId="336"/>
        </pc:sldMkLst>
      </pc:sldChg>
      <pc:sldChg chg="modSp add mod">
        <pc:chgData name="Helen Hetler" userId="1b96873d-2bed-45ea-9a41-ae83a41e2427" providerId="ADAL" clId="{18F62568-3DEB-49F6-96AA-1DDED386C13D}" dt="2025-03-05T19:19:45.679" v="2600" actId="20577"/>
        <pc:sldMkLst>
          <pc:docMk/>
          <pc:sldMk cId="4211732359" sldId="337"/>
        </pc:sldMkLst>
        <pc:spChg chg="mod">
          <ac:chgData name="Helen Hetler" userId="1b96873d-2bed-45ea-9a41-ae83a41e2427" providerId="ADAL" clId="{18F62568-3DEB-49F6-96AA-1DDED386C13D}" dt="2025-03-05T19:19:45.679" v="2600" actId="20577"/>
          <ac:spMkLst>
            <pc:docMk/>
            <pc:sldMk cId="4211732359" sldId="337"/>
            <ac:spMk id="3" creationId="{92C651CD-B70D-8A3E-8B7A-904EE6AABD02}"/>
          </ac:spMkLst>
        </pc:spChg>
      </pc:sldChg>
    </pc:docChg>
  </pc:docChgLst>
  <pc:docChgLst>
    <pc:chgData name="Ryan Wilhite" userId="S::rwilhite@indygo.net::f537ae96-bcb6-420a-ba18-ac7263e6f194" providerId="AD" clId="Web-{2F2CEB59-6FAA-D08B-229F-76B30BBFE0AA}"/>
    <pc:docChg chg="modSld">
      <pc:chgData name="Ryan Wilhite" userId="S::rwilhite@indygo.net::f537ae96-bcb6-420a-ba18-ac7263e6f194" providerId="AD" clId="Web-{2F2CEB59-6FAA-D08B-229F-76B30BBFE0AA}" dt="2025-03-05T22:01:04.723" v="15" actId="20577"/>
      <pc:docMkLst>
        <pc:docMk/>
      </pc:docMkLst>
      <pc:sldChg chg="modSp">
        <pc:chgData name="Ryan Wilhite" userId="S::rwilhite@indygo.net::f537ae96-bcb6-420a-ba18-ac7263e6f194" providerId="AD" clId="Web-{2F2CEB59-6FAA-D08B-229F-76B30BBFE0AA}" dt="2025-03-05T22:01:04.723" v="15" actId="20577"/>
        <pc:sldMkLst>
          <pc:docMk/>
          <pc:sldMk cId="451091058" sldId="336"/>
        </pc:sldMkLst>
        <pc:spChg chg="mod">
          <ac:chgData name="Ryan Wilhite" userId="S::rwilhite@indygo.net::f537ae96-bcb6-420a-ba18-ac7263e6f194" providerId="AD" clId="Web-{2F2CEB59-6FAA-D08B-229F-76B30BBFE0AA}" dt="2025-03-05T22:01:04.723" v="15" actId="20577"/>
          <ac:spMkLst>
            <pc:docMk/>
            <pc:sldMk cId="451091058" sldId="336"/>
            <ac:spMk id="6" creationId="{E588860C-33A3-209D-B617-94F442F27CC2}"/>
          </ac:spMkLst>
        </pc:spChg>
      </pc:sldChg>
    </pc:docChg>
  </pc:docChgLst>
  <pc:docChgLst>
    <pc:chgData name="Ryan Wilhite" userId="S::rwilhite@indygo.net::f537ae96-bcb6-420a-ba18-ac7263e6f194" providerId="AD" clId="Web-{D793F665-522F-22C9-DE56-93995E9FB816}"/>
    <pc:docChg chg="modSld">
      <pc:chgData name="Ryan Wilhite" userId="S::rwilhite@indygo.net::f537ae96-bcb6-420a-ba18-ac7263e6f194" providerId="AD" clId="Web-{D793F665-522F-22C9-DE56-93995E9FB816}" dt="2025-02-05T20:46:27.318" v="0" actId="20577"/>
      <pc:docMkLst>
        <pc:docMk/>
      </pc:docMkLst>
      <pc:sldChg chg="modSp">
        <pc:chgData name="Ryan Wilhite" userId="S::rwilhite@indygo.net::f537ae96-bcb6-420a-ba18-ac7263e6f194" providerId="AD" clId="Web-{D793F665-522F-22C9-DE56-93995E9FB816}" dt="2025-02-05T20:46:27.318" v="0" actId="20577"/>
        <pc:sldMkLst>
          <pc:docMk/>
          <pc:sldMk cId="1866261027" sldId="297"/>
        </pc:sldMkLst>
      </pc:sldChg>
    </pc:docChg>
  </pc:docChgLst>
  <pc:docChgLst>
    <pc:chgData name="Helen Hetler" userId="1b96873d-2bed-45ea-9a41-ae83a41e2427" providerId="ADAL" clId="{33CE4404-3978-4276-8D87-04EE8B298FA3}"/>
    <pc:docChg chg="custSel modSld">
      <pc:chgData name="Helen Hetler" userId="1b96873d-2bed-45ea-9a41-ae83a41e2427" providerId="ADAL" clId="{33CE4404-3978-4276-8D87-04EE8B298FA3}" dt="2025-03-17T18:32:43.901" v="57" actId="20577"/>
      <pc:docMkLst>
        <pc:docMk/>
      </pc:docMkLst>
      <pc:sldChg chg="modSp mod">
        <pc:chgData name="Helen Hetler" userId="1b96873d-2bed-45ea-9a41-ae83a41e2427" providerId="ADAL" clId="{33CE4404-3978-4276-8D87-04EE8B298FA3}" dt="2025-03-17T18:32:43.901" v="57" actId="20577"/>
        <pc:sldMkLst>
          <pc:docMk/>
          <pc:sldMk cId="96040947" sldId="305"/>
        </pc:sldMkLst>
        <pc:spChg chg="mod">
          <ac:chgData name="Helen Hetler" userId="1b96873d-2bed-45ea-9a41-ae83a41e2427" providerId="ADAL" clId="{33CE4404-3978-4276-8D87-04EE8B298FA3}" dt="2025-03-17T18:32:43.901" v="57" actId="20577"/>
          <ac:spMkLst>
            <pc:docMk/>
            <pc:sldMk cId="96040947" sldId="305"/>
            <ac:spMk id="7" creationId="{46BD0D78-F8CB-DB16-E555-CBB291D064E3}"/>
          </ac:spMkLst>
        </pc:spChg>
      </pc:sldChg>
      <pc:sldChg chg="modSp mod">
        <pc:chgData name="Helen Hetler" userId="1b96873d-2bed-45ea-9a41-ae83a41e2427" providerId="ADAL" clId="{33CE4404-3978-4276-8D87-04EE8B298FA3}" dt="2025-03-17T18:25:47.542" v="0" actId="20577"/>
        <pc:sldMkLst>
          <pc:docMk/>
          <pc:sldMk cId="2002329702" sldId="335"/>
        </pc:sldMkLst>
        <pc:spChg chg="mod">
          <ac:chgData name="Helen Hetler" userId="1b96873d-2bed-45ea-9a41-ae83a41e2427" providerId="ADAL" clId="{33CE4404-3978-4276-8D87-04EE8B298FA3}" dt="2025-03-17T18:25:47.542" v="0" actId="20577"/>
          <ac:spMkLst>
            <pc:docMk/>
            <pc:sldMk cId="2002329702" sldId="335"/>
            <ac:spMk id="7" creationId="{9AD8EE47-DD24-B220-85B5-C9BD9B32DDC1}"/>
          </ac:spMkLst>
        </pc:spChg>
      </pc:sldChg>
    </pc:docChg>
  </pc:docChgLst>
  <pc:docChgLst>
    <pc:chgData name="Helen Hetler" userId="1b96873d-2bed-45ea-9a41-ae83a41e2427" providerId="ADAL" clId="{A4708825-907E-494A-AA72-112E6D1D9D26}"/>
    <pc:docChg chg="undo redo custSel addSld delSld modSld sldOrd">
      <pc:chgData name="Helen Hetler" userId="1b96873d-2bed-45ea-9a41-ae83a41e2427" providerId="ADAL" clId="{A4708825-907E-494A-AA72-112E6D1D9D26}" dt="2025-02-03T17:21:02.475" v="31500" actId="1036"/>
      <pc:docMkLst>
        <pc:docMk/>
      </pc:docMkLst>
      <pc:sldChg chg="addSp delSp modSp mod">
        <pc:chgData name="Helen Hetler" userId="1b96873d-2bed-45ea-9a41-ae83a41e2427" providerId="ADAL" clId="{A4708825-907E-494A-AA72-112E6D1D9D26}" dt="2025-01-22T18:49:30.575" v="17973" actId="478"/>
        <pc:sldMkLst>
          <pc:docMk/>
          <pc:sldMk cId="1122289125" sldId="256"/>
        </pc:sldMkLst>
      </pc:sldChg>
      <pc:sldChg chg="modSp del mod setBg">
        <pc:chgData name="Helen Hetler" userId="1b96873d-2bed-45ea-9a41-ae83a41e2427" providerId="ADAL" clId="{A4708825-907E-494A-AA72-112E6D1D9D26}" dt="2025-01-15T18:36:49.562" v="9348" actId="2696"/>
        <pc:sldMkLst>
          <pc:docMk/>
          <pc:sldMk cId="926158836" sldId="257"/>
        </pc:sldMkLst>
      </pc:sldChg>
      <pc:sldChg chg="modSp del mod ord setBg">
        <pc:chgData name="Helen Hetler" userId="1b96873d-2bed-45ea-9a41-ae83a41e2427" providerId="ADAL" clId="{A4708825-907E-494A-AA72-112E6D1D9D26}" dt="2025-01-15T18:09:08.119" v="8566" actId="2696"/>
        <pc:sldMkLst>
          <pc:docMk/>
          <pc:sldMk cId="2180982860" sldId="261"/>
        </pc:sldMkLst>
      </pc:sldChg>
      <pc:sldChg chg="modSp del mod">
        <pc:chgData name="Helen Hetler" userId="1b96873d-2bed-45ea-9a41-ae83a41e2427" providerId="ADAL" clId="{A4708825-907E-494A-AA72-112E6D1D9D26}" dt="2025-01-15T18:35:39.969" v="9326" actId="2696"/>
        <pc:sldMkLst>
          <pc:docMk/>
          <pc:sldMk cId="824921293" sldId="263"/>
        </pc:sldMkLst>
      </pc:sldChg>
      <pc:sldChg chg="modSp del mod modNotesTx">
        <pc:chgData name="Helen Hetler" userId="1b96873d-2bed-45ea-9a41-ae83a41e2427" providerId="ADAL" clId="{A4708825-907E-494A-AA72-112E6D1D9D26}" dt="2025-01-23T16:25:01.197" v="28209" actId="2696"/>
        <pc:sldMkLst>
          <pc:docMk/>
          <pc:sldMk cId="3386185521" sldId="265"/>
        </pc:sldMkLst>
      </pc:sldChg>
      <pc:sldChg chg="del setBg">
        <pc:chgData name="Helen Hetler" userId="1b96873d-2bed-45ea-9a41-ae83a41e2427" providerId="ADAL" clId="{A4708825-907E-494A-AA72-112E6D1D9D26}" dt="2025-01-13T21:41:56.171" v="308" actId="2696"/>
        <pc:sldMkLst>
          <pc:docMk/>
          <pc:sldMk cId="486354480" sldId="266"/>
        </pc:sldMkLst>
      </pc:sldChg>
      <pc:sldChg chg="addSp delSp modSp del mod">
        <pc:chgData name="Helen Hetler" userId="1b96873d-2bed-45ea-9a41-ae83a41e2427" providerId="ADAL" clId="{A4708825-907E-494A-AA72-112E6D1D9D26}" dt="2025-01-15T18:13:12.632" v="8933" actId="2696"/>
        <pc:sldMkLst>
          <pc:docMk/>
          <pc:sldMk cId="1014366937" sldId="267"/>
        </pc:sldMkLst>
      </pc:sldChg>
      <pc:sldChg chg="addSp delSp modSp add del mod ord">
        <pc:chgData name="Helen Hetler" userId="1b96873d-2bed-45ea-9a41-ae83a41e2427" providerId="ADAL" clId="{A4708825-907E-494A-AA72-112E6D1D9D26}" dt="2025-01-15T17:47:00.687" v="8246" actId="2696"/>
        <pc:sldMkLst>
          <pc:docMk/>
          <pc:sldMk cId="3695150020" sldId="268"/>
        </pc:sldMkLst>
      </pc:sldChg>
      <pc:sldChg chg="modSp new del mod setBg">
        <pc:chgData name="Helen Hetler" userId="1b96873d-2bed-45ea-9a41-ae83a41e2427" providerId="ADAL" clId="{A4708825-907E-494A-AA72-112E6D1D9D26}" dt="2025-01-15T18:05:44.690" v="8394" actId="2696"/>
        <pc:sldMkLst>
          <pc:docMk/>
          <pc:sldMk cId="1212209404" sldId="269"/>
        </pc:sldMkLst>
      </pc:sldChg>
      <pc:sldChg chg="modSp add del mod setBg">
        <pc:chgData name="Helen Hetler" userId="1b96873d-2bed-45ea-9a41-ae83a41e2427" providerId="ADAL" clId="{A4708825-907E-494A-AA72-112E6D1D9D26}" dt="2025-01-14T21:08:59.773" v="2591" actId="2696"/>
        <pc:sldMkLst>
          <pc:docMk/>
          <pc:sldMk cId="1897084425" sldId="270"/>
        </pc:sldMkLst>
      </pc:sldChg>
      <pc:sldChg chg="modSp add del mod ord setBg modNotesTx">
        <pc:chgData name="Helen Hetler" userId="1b96873d-2bed-45ea-9a41-ae83a41e2427" providerId="ADAL" clId="{A4708825-907E-494A-AA72-112E6D1D9D26}" dt="2025-01-14T21:45:17.385" v="4505" actId="2696"/>
        <pc:sldMkLst>
          <pc:docMk/>
          <pc:sldMk cId="1548837574" sldId="271"/>
        </pc:sldMkLst>
      </pc:sldChg>
      <pc:sldChg chg="addSp modSp add del mod setBg modNotesTx">
        <pc:chgData name="Helen Hetler" userId="1b96873d-2bed-45ea-9a41-ae83a41e2427" providerId="ADAL" clId="{A4708825-907E-494A-AA72-112E6D1D9D26}" dt="2025-02-03T15:47:35.656" v="28607" actId="2696"/>
        <pc:sldMkLst>
          <pc:docMk/>
          <pc:sldMk cId="2631544667" sldId="272"/>
        </pc:sldMkLst>
      </pc:sldChg>
      <pc:sldChg chg="modSp add del mod ord">
        <pc:chgData name="Helen Hetler" userId="1b96873d-2bed-45ea-9a41-ae83a41e2427" providerId="ADAL" clId="{A4708825-907E-494A-AA72-112E6D1D9D26}" dt="2025-01-15T16:48:06.140" v="6062" actId="2696"/>
        <pc:sldMkLst>
          <pc:docMk/>
          <pc:sldMk cId="357684966" sldId="273"/>
        </pc:sldMkLst>
      </pc:sldChg>
      <pc:sldChg chg="addSp delSp modSp add del mod setBg modClrScheme chgLayout">
        <pc:chgData name="Helen Hetler" userId="1b96873d-2bed-45ea-9a41-ae83a41e2427" providerId="ADAL" clId="{A4708825-907E-494A-AA72-112E6D1D9D26}" dt="2025-01-15T17:40:40.424" v="8044" actId="2696"/>
        <pc:sldMkLst>
          <pc:docMk/>
          <pc:sldMk cId="2527103867" sldId="273"/>
        </pc:sldMkLst>
      </pc:sldChg>
      <pc:sldChg chg="modSp add del mod">
        <pc:chgData name="Helen Hetler" userId="1b96873d-2bed-45ea-9a41-ae83a41e2427" providerId="ADAL" clId="{A4708825-907E-494A-AA72-112E6D1D9D26}" dt="2025-01-15T17:35:09.220" v="7884" actId="2696"/>
        <pc:sldMkLst>
          <pc:docMk/>
          <pc:sldMk cId="220078198" sldId="274"/>
        </pc:sldMkLst>
      </pc:sldChg>
      <pc:sldChg chg="modSp add del mod">
        <pc:chgData name="Helen Hetler" userId="1b96873d-2bed-45ea-9a41-ae83a41e2427" providerId="ADAL" clId="{A4708825-907E-494A-AA72-112E6D1D9D26}" dt="2025-01-15T17:02:11.488" v="6757" actId="2696"/>
        <pc:sldMkLst>
          <pc:docMk/>
          <pc:sldMk cId="2792037087" sldId="275"/>
        </pc:sldMkLst>
      </pc:sldChg>
      <pc:sldChg chg="addSp delSp modSp add del mod ord setBg modClrScheme chgLayout">
        <pc:chgData name="Helen Hetler" userId="1b96873d-2bed-45ea-9a41-ae83a41e2427" providerId="ADAL" clId="{A4708825-907E-494A-AA72-112E6D1D9D26}" dt="2025-01-15T17:44:01.538" v="8137" actId="2696"/>
        <pc:sldMkLst>
          <pc:docMk/>
          <pc:sldMk cId="573635046" sldId="276"/>
        </pc:sldMkLst>
      </pc:sldChg>
      <pc:sldChg chg="modSp add del mod">
        <pc:chgData name="Helen Hetler" userId="1b96873d-2bed-45ea-9a41-ae83a41e2427" providerId="ADAL" clId="{A4708825-907E-494A-AA72-112E6D1D9D26}" dt="2025-01-15T17:48:42.985" v="8382" actId="2696"/>
        <pc:sldMkLst>
          <pc:docMk/>
          <pc:sldMk cId="2036626347" sldId="277"/>
        </pc:sldMkLst>
      </pc:sldChg>
      <pc:sldChg chg="addSp modSp add del mod modClrScheme chgLayout">
        <pc:chgData name="Helen Hetler" userId="1b96873d-2bed-45ea-9a41-ae83a41e2427" providerId="ADAL" clId="{A4708825-907E-494A-AA72-112E6D1D9D26}" dt="2025-01-15T17:33:36.361" v="7848" actId="2696"/>
        <pc:sldMkLst>
          <pc:docMk/>
          <pc:sldMk cId="2821811545" sldId="278"/>
        </pc:sldMkLst>
      </pc:sldChg>
      <pc:sldChg chg="addSp delSp modSp add del mod setBg">
        <pc:chgData name="Helen Hetler" userId="1b96873d-2bed-45ea-9a41-ae83a41e2427" providerId="ADAL" clId="{A4708825-907E-494A-AA72-112E6D1D9D26}" dt="2025-01-15T17:42:12.848" v="8056" actId="2696"/>
        <pc:sldMkLst>
          <pc:docMk/>
          <pc:sldMk cId="2877214807" sldId="278"/>
        </pc:sldMkLst>
      </pc:sldChg>
      <pc:sldChg chg="addSp delSp modSp add mod ord">
        <pc:chgData name="Helen Hetler" userId="1b96873d-2bed-45ea-9a41-ae83a41e2427" providerId="ADAL" clId="{A4708825-907E-494A-AA72-112E6D1D9D26}" dt="2025-01-22T21:01:13.856" v="24046" actId="20577"/>
        <pc:sldMkLst>
          <pc:docMk/>
          <pc:sldMk cId="4072651002" sldId="279"/>
        </pc:sldMkLst>
      </pc:sldChg>
      <pc:sldChg chg="modSp add mod modNotesTx">
        <pc:chgData name="Helen Hetler" userId="1b96873d-2bed-45ea-9a41-ae83a41e2427" providerId="ADAL" clId="{A4708825-907E-494A-AA72-112E6D1D9D26}" dt="2025-02-03T17:15:15.587" v="31049" actId="20577"/>
        <pc:sldMkLst>
          <pc:docMk/>
          <pc:sldMk cId="1175188724" sldId="280"/>
        </pc:sldMkLst>
      </pc:sldChg>
      <pc:sldChg chg="addSp delSp modSp add del mod ord">
        <pc:chgData name="Helen Hetler" userId="1b96873d-2bed-45ea-9a41-ae83a41e2427" providerId="ADAL" clId="{A4708825-907E-494A-AA72-112E6D1D9D26}" dt="2025-01-22T18:45:20.555" v="17912" actId="2696"/>
        <pc:sldMkLst>
          <pc:docMk/>
          <pc:sldMk cId="3866135382" sldId="281"/>
        </pc:sldMkLst>
      </pc:sldChg>
      <pc:sldChg chg="addSp delSp modSp add del mod ord setBg">
        <pc:chgData name="Helen Hetler" userId="1b96873d-2bed-45ea-9a41-ae83a41e2427" providerId="ADAL" clId="{A4708825-907E-494A-AA72-112E6D1D9D26}" dt="2025-01-15T19:10:22.028" v="10686" actId="2696"/>
        <pc:sldMkLst>
          <pc:docMk/>
          <pc:sldMk cId="2000505443" sldId="282"/>
        </pc:sldMkLst>
      </pc:sldChg>
      <pc:sldChg chg="addSp modSp add del mod ord setBg">
        <pc:chgData name="Helen Hetler" userId="1b96873d-2bed-45ea-9a41-ae83a41e2427" providerId="ADAL" clId="{A4708825-907E-494A-AA72-112E6D1D9D26}" dt="2025-02-03T16:31:31.298" v="29630" actId="2696"/>
        <pc:sldMkLst>
          <pc:docMk/>
          <pc:sldMk cId="2834748071" sldId="283"/>
        </pc:sldMkLst>
      </pc:sldChg>
      <pc:sldChg chg="new del">
        <pc:chgData name="Helen Hetler" userId="1b96873d-2bed-45ea-9a41-ae83a41e2427" providerId="ADAL" clId="{A4708825-907E-494A-AA72-112E6D1D9D26}" dt="2025-01-15T17:47:39.345" v="8252" actId="2696"/>
        <pc:sldMkLst>
          <pc:docMk/>
          <pc:sldMk cId="4231862840" sldId="283"/>
        </pc:sldMkLst>
      </pc:sldChg>
      <pc:sldChg chg="addSp delSp modSp add mod ord">
        <pc:chgData name="Helen Hetler" userId="1b96873d-2bed-45ea-9a41-ae83a41e2427" providerId="ADAL" clId="{A4708825-907E-494A-AA72-112E6D1D9D26}" dt="2025-01-23T16:12:43.259" v="27885" actId="20577"/>
        <pc:sldMkLst>
          <pc:docMk/>
          <pc:sldMk cId="2343502979" sldId="284"/>
        </pc:sldMkLst>
      </pc:sldChg>
      <pc:sldChg chg="modSp add del mod ord">
        <pc:chgData name="Helen Hetler" userId="1b96873d-2bed-45ea-9a41-ae83a41e2427" providerId="ADAL" clId="{A4708825-907E-494A-AA72-112E6D1D9D26}" dt="2025-01-17T19:04:49.630" v="13186" actId="2696"/>
        <pc:sldMkLst>
          <pc:docMk/>
          <pc:sldMk cId="393604072" sldId="285"/>
        </pc:sldMkLst>
      </pc:sldChg>
      <pc:sldChg chg="add del">
        <pc:chgData name="Helen Hetler" userId="1b96873d-2bed-45ea-9a41-ae83a41e2427" providerId="ADAL" clId="{A4708825-907E-494A-AA72-112E6D1D9D26}" dt="2025-01-15T18:33:26.825" v="9257" actId="2696"/>
        <pc:sldMkLst>
          <pc:docMk/>
          <pc:sldMk cId="1772791564" sldId="285"/>
        </pc:sldMkLst>
      </pc:sldChg>
      <pc:sldChg chg="modSp new del mod">
        <pc:chgData name="Helen Hetler" userId="1b96873d-2bed-45ea-9a41-ae83a41e2427" providerId="ADAL" clId="{A4708825-907E-494A-AA72-112E6D1D9D26}" dt="2025-01-15T18:30:47.973" v="9248" actId="2696"/>
        <pc:sldMkLst>
          <pc:docMk/>
          <pc:sldMk cId="3426120679" sldId="285"/>
        </pc:sldMkLst>
      </pc:sldChg>
      <pc:sldChg chg="addSp delSp modSp add del mod ord setBg">
        <pc:chgData name="Helen Hetler" userId="1b96873d-2bed-45ea-9a41-ae83a41e2427" providerId="ADAL" clId="{A4708825-907E-494A-AA72-112E6D1D9D26}" dt="2025-01-22T19:10:30.844" v="18634" actId="2696"/>
        <pc:sldMkLst>
          <pc:docMk/>
          <pc:sldMk cId="4045352200" sldId="286"/>
        </pc:sldMkLst>
      </pc:sldChg>
      <pc:sldChg chg="addSp delSp modSp add del mod">
        <pc:chgData name="Helen Hetler" userId="1b96873d-2bed-45ea-9a41-ae83a41e2427" providerId="ADAL" clId="{A4708825-907E-494A-AA72-112E6D1D9D26}" dt="2025-01-15T19:02:33.614" v="10399" actId="2696"/>
        <pc:sldMkLst>
          <pc:docMk/>
          <pc:sldMk cId="3248672834" sldId="287"/>
        </pc:sldMkLst>
      </pc:sldChg>
      <pc:sldChg chg="addSp delSp modSp add del mod chgLayout">
        <pc:chgData name="Helen Hetler" userId="1b96873d-2bed-45ea-9a41-ae83a41e2427" providerId="ADAL" clId="{A4708825-907E-494A-AA72-112E6D1D9D26}" dt="2025-01-15T19:06:45.760" v="10466" actId="2696"/>
        <pc:sldMkLst>
          <pc:docMk/>
          <pc:sldMk cId="1474773824" sldId="288"/>
        </pc:sldMkLst>
      </pc:sldChg>
      <pc:sldChg chg="addSp modSp add del mod chgLayout">
        <pc:chgData name="Helen Hetler" userId="1b96873d-2bed-45ea-9a41-ae83a41e2427" providerId="ADAL" clId="{A4708825-907E-494A-AA72-112E6D1D9D26}" dt="2025-01-15T19:02:53.570" v="10405" actId="2696"/>
        <pc:sldMkLst>
          <pc:docMk/>
          <pc:sldMk cId="604480631" sldId="289"/>
        </pc:sldMkLst>
      </pc:sldChg>
      <pc:sldChg chg="addSp delSp modSp new mod">
        <pc:chgData name="Helen Hetler" userId="1b96873d-2bed-45ea-9a41-ae83a41e2427" providerId="ADAL" clId="{A4708825-907E-494A-AA72-112E6D1D9D26}" dt="2025-01-22T18:42:20.730" v="17866" actId="114"/>
        <pc:sldMkLst>
          <pc:docMk/>
          <pc:sldMk cId="1335017031" sldId="289"/>
        </pc:sldMkLst>
      </pc:sldChg>
      <pc:sldChg chg="addSp delSp modSp new add del mod setBg chgLayout">
        <pc:chgData name="Helen Hetler" userId="1b96873d-2bed-45ea-9a41-ae83a41e2427" providerId="ADAL" clId="{A4708825-907E-494A-AA72-112E6D1D9D26}" dt="2025-01-16T21:31:56.397" v="12355" actId="2696"/>
        <pc:sldMkLst>
          <pc:docMk/>
          <pc:sldMk cId="3093445044" sldId="290"/>
        </pc:sldMkLst>
      </pc:sldChg>
      <pc:sldChg chg="modSp add del mod">
        <pc:chgData name="Helen Hetler" userId="1b96873d-2bed-45ea-9a41-ae83a41e2427" providerId="ADAL" clId="{A4708825-907E-494A-AA72-112E6D1D9D26}" dt="2025-01-16T20:54:10.842" v="11860" actId="2696"/>
        <pc:sldMkLst>
          <pc:docMk/>
          <pc:sldMk cId="3238780068" sldId="290"/>
        </pc:sldMkLst>
      </pc:sldChg>
      <pc:sldChg chg="add del">
        <pc:chgData name="Helen Hetler" userId="1b96873d-2bed-45ea-9a41-ae83a41e2427" providerId="ADAL" clId="{A4708825-907E-494A-AA72-112E6D1D9D26}" dt="2025-01-15T19:18:43.867" v="11072" actId="2696"/>
        <pc:sldMkLst>
          <pc:docMk/>
          <pc:sldMk cId="4269428099" sldId="290"/>
        </pc:sldMkLst>
      </pc:sldChg>
      <pc:sldChg chg="addSp delSp modSp new del mod">
        <pc:chgData name="Helen Hetler" userId="1b96873d-2bed-45ea-9a41-ae83a41e2427" providerId="ADAL" clId="{A4708825-907E-494A-AA72-112E6D1D9D26}" dt="2025-01-16T21:32:31.219" v="12356" actId="2696"/>
        <pc:sldMkLst>
          <pc:docMk/>
          <pc:sldMk cId="3784507990" sldId="291"/>
        </pc:sldMkLst>
      </pc:sldChg>
      <pc:sldChg chg="addSp modSp new del mod modNotesTx">
        <pc:chgData name="Helen Hetler" userId="1b96873d-2bed-45ea-9a41-ae83a41e2427" providerId="ADAL" clId="{A4708825-907E-494A-AA72-112E6D1D9D26}" dt="2025-01-16T21:29:07.265" v="12331" actId="2696"/>
        <pc:sldMkLst>
          <pc:docMk/>
          <pc:sldMk cId="622304768" sldId="292"/>
        </pc:sldMkLst>
      </pc:sldChg>
      <pc:sldChg chg="addSp delSp modSp add del mod modNotesTx">
        <pc:chgData name="Helen Hetler" userId="1b96873d-2bed-45ea-9a41-ae83a41e2427" providerId="ADAL" clId="{A4708825-907E-494A-AA72-112E6D1D9D26}" dt="2025-01-16T21:31:34.813" v="12354" actId="2696"/>
        <pc:sldMkLst>
          <pc:docMk/>
          <pc:sldMk cId="1693794085" sldId="293"/>
        </pc:sldMkLst>
      </pc:sldChg>
      <pc:sldChg chg="modSp add mod modNotesTx">
        <pc:chgData name="Helen Hetler" userId="1b96873d-2bed-45ea-9a41-ae83a41e2427" providerId="ADAL" clId="{A4708825-907E-494A-AA72-112E6D1D9D26}" dt="2025-01-22T15:45:57.327" v="15750" actId="20577"/>
        <pc:sldMkLst>
          <pc:docMk/>
          <pc:sldMk cId="506512899" sldId="294"/>
        </pc:sldMkLst>
      </pc:sldChg>
      <pc:sldChg chg="addSp delSp modSp add mod modNotesTx">
        <pc:chgData name="Helen Hetler" userId="1b96873d-2bed-45ea-9a41-ae83a41e2427" providerId="ADAL" clId="{A4708825-907E-494A-AA72-112E6D1D9D26}" dt="2025-01-16T21:37:21.477" v="12395" actId="20577"/>
        <pc:sldMkLst>
          <pc:docMk/>
          <pc:sldMk cId="131737973" sldId="295"/>
        </pc:sldMkLst>
      </pc:sldChg>
      <pc:sldChg chg="addSp delSp modSp add del mod">
        <pc:chgData name="Helen Hetler" userId="1b96873d-2bed-45ea-9a41-ae83a41e2427" providerId="ADAL" clId="{A4708825-907E-494A-AA72-112E6D1D9D26}" dt="2025-01-17T18:46:21.670" v="13072" actId="2696"/>
        <pc:sldMkLst>
          <pc:docMk/>
          <pc:sldMk cId="2904359807" sldId="296"/>
        </pc:sldMkLst>
      </pc:sldChg>
      <pc:sldChg chg="addSp delSp modSp add mod ord modNotesTx">
        <pc:chgData name="Helen Hetler" userId="1b96873d-2bed-45ea-9a41-ae83a41e2427" providerId="ADAL" clId="{A4708825-907E-494A-AA72-112E6D1D9D26}" dt="2025-01-22T21:16:19.422" v="24688" actId="113"/>
        <pc:sldMkLst>
          <pc:docMk/>
          <pc:sldMk cId="1866261027" sldId="297"/>
        </pc:sldMkLst>
      </pc:sldChg>
      <pc:sldChg chg="modSp add del mod">
        <pc:chgData name="Helen Hetler" userId="1b96873d-2bed-45ea-9a41-ae83a41e2427" providerId="ADAL" clId="{A4708825-907E-494A-AA72-112E6D1D9D26}" dt="2025-01-17T19:23:34.688" v="15170" actId="2696"/>
        <pc:sldMkLst>
          <pc:docMk/>
          <pc:sldMk cId="685973817" sldId="298"/>
        </pc:sldMkLst>
      </pc:sldChg>
      <pc:sldChg chg="modSp add del mod ord">
        <pc:chgData name="Helen Hetler" userId="1b96873d-2bed-45ea-9a41-ae83a41e2427" providerId="ADAL" clId="{A4708825-907E-494A-AA72-112E6D1D9D26}" dt="2025-01-22T18:39:18.346" v="17820" actId="2696"/>
        <pc:sldMkLst>
          <pc:docMk/>
          <pc:sldMk cId="1745262949" sldId="299"/>
        </pc:sldMkLst>
      </pc:sldChg>
      <pc:sldChg chg="addSp delSp modSp new mod">
        <pc:chgData name="Helen Hetler" userId="1b96873d-2bed-45ea-9a41-ae83a41e2427" providerId="ADAL" clId="{A4708825-907E-494A-AA72-112E6D1D9D26}" dt="2025-01-23T16:12:21.715" v="27877" actId="113"/>
        <pc:sldMkLst>
          <pc:docMk/>
          <pc:sldMk cId="2683926042" sldId="300"/>
        </pc:sldMkLst>
      </pc:sldChg>
      <pc:sldChg chg="modSp new del mod modNotesTx">
        <pc:chgData name="Helen Hetler" userId="1b96873d-2bed-45ea-9a41-ae83a41e2427" providerId="ADAL" clId="{A4708825-907E-494A-AA72-112E6D1D9D26}" dt="2025-01-22T15:46:43.340" v="15755" actId="2696"/>
        <pc:sldMkLst>
          <pc:docMk/>
          <pc:sldMk cId="1301996119" sldId="301"/>
        </pc:sldMkLst>
      </pc:sldChg>
      <pc:sldChg chg="new del">
        <pc:chgData name="Helen Hetler" userId="1b96873d-2bed-45ea-9a41-ae83a41e2427" providerId="ADAL" clId="{A4708825-907E-494A-AA72-112E6D1D9D26}" dt="2025-01-17T21:02:41.068" v="15189" actId="2696"/>
        <pc:sldMkLst>
          <pc:docMk/>
          <pc:sldMk cId="2080713221" sldId="301"/>
        </pc:sldMkLst>
      </pc:sldChg>
      <pc:sldChg chg="new del">
        <pc:chgData name="Helen Hetler" userId="1b96873d-2bed-45ea-9a41-ae83a41e2427" providerId="ADAL" clId="{A4708825-907E-494A-AA72-112E6D1D9D26}" dt="2025-01-17T21:02:50.081" v="15191" actId="2696"/>
        <pc:sldMkLst>
          <pc:docMk/>
          <pc:sldMk cId="3536011794" sldId="301"/>
        </pc:sldMkLst>
      </pc:sldChg>
      <pc:sldChg chg="addSp delSp modSp add mod ord modNotesTx">
        <pc:chgData name="Helen Hetler" userId="1b96873d-2bed-45ea-9a41-ae83a41e2427" providerId="ADAL" clId="{A4708825-907E-494A-AA72-112E6D1D9D26}" dt="2025-01-23T16:11:49.489" v="27874" actId="20577"/>
        <pc:sldMkLst>
          <pc:docMk/>
          <pc:sldMk cId="2388399951" sldId="302"/>
        </pc:sldMkLst>
      </pc:sldChg>
      <pc:sldChg chg="modSp add del mod modNotesTx">
        <pc:chgData name="Helen Hetler" userId="1b96873d-2bed-45ea-9a41-ae83a41e2427" providerId="ADAL" clId="{A4708825-907E-494A-AA72-112E6D1D9D26}" dt="2025-01-22T16:34:39.714" v="15845" actId="2696"/>
        <pc:sldMkLst>
          <pc:docMk/>
          <pc:sldMk cId="3785610909" sldId="303"/>
        </pc:sldMkLst>
      </pc:sldChg>
      <pc:sldChg chg="addSp modSp add mod ord modNotesTx">
        <pc:chgData name="Helen Hetler" userId="1b96873d-2bed-45ea-9a41-ae83a41e2427" providerId="ADAL" clId="{A4708825-907E-494A-AA72-112E6D1D9D26}" dt="2025-02-03T17:17:42.977" v="31436" actId="20577"/>
        <pc:sldMkLst>
          <pc:docMk/>
          <pc:sldMk cId="3844844685" sldId="303"/>
        </pc:sldMkLst>
      </pc:sldChg>
      <pc:sldChg chg="add del setBg">
        <pc:chgData name="Helen Hetler" userId="1b96873d-2bed-45ea-9a41-ae83a41e2427" providerId="ADAL" clId="{A4708825-907E-494A-AA72-112E6D1D9D26}" dt="2025-01-22T18:45:14.882" v="17911" actId="2696"/>
        <pc:sldMkLst>
          <pc:docMk/>
          <pc:sldMk cId="1976125830" sldId="304"/>
        </pc:sldMkLst>
      </pc:sldChg>
      <pc:sldChg chg="modSp add mod ord">
        <pc:chgData name="Helen Hetler" userId="1b96873d-2bed-45ea-9a41-ae83a41e2427" providerId="ADAL" clId="{A4708825-907E-494A-AA72-112E6D1D9D26}" dt="2025-01-23T16:13:31.775" v="27891" actId="20577"/>
        <pc:sldMkLst>
          <pc:docMk/>
          <pc:sldMk cId="96040947" sldId="305"/>
        </pc:sldMkLst>
      </pc:sldChg>
      <pc:sldChg chg="delSp modSp add del mod ord modNotesTx">
        <pc:chgData name="Helen Hetler" userId="1b96873d-2bed-45ea-9a41-ae83a41e2427" providerId="ADAL" clId="{A4708825-907E-494A-AA72-112E6D1D9D26}" dt="2025-01-22T18:55:42.205" v="18135" actId="2696"/>
        <pc:sldMkLst>
          <pc:docMk/>
          <pc:sldMk cId="845129201" sldId="306"/>
        </pc:sldMkLst>
      </pc:sldChg>
      <pc:sldChg chg="delSp modSp add del mod ord setBg">
        <pc:chgData name="Helen Hetler" userId="1b96873d-2bed-45ea-9a41-ae83a41e2427" providerId="ADAL" clId="{A4708825-907E-494A-AA72-112E6D1D9D26}" dt="2025-01-22T21:07:57.563" v="24484" actId="2696"/>
        <pc:sldMkLst>
          <pc:docMk/>
          <pc:sldMk cId="250846780" sldId="307"/>
        </pc:sldMkLst>
      </pc:sldChg>
      <pc:sldChg chg="add del">
        <pc:chgData name="Helen Hetler" userId="1b96873d-2bed-45ea-9a41-ae83a41e2427" providerId="ADAL" clId="{A4708825-907E-494A-AA72-112E6D1D9D26}" dt="2025-01-22T18:55:40.348" v="18134" actId="2696"/>
        <pc:sldMkLst>
          <pc:docMk/>
          <pc:sldMk cId="360996518" sldId="308"/>
        </pc:sldMkLst>
      </pc:sldChg>
      <pc:sldChg chg="modSp add del mod setBg">
        <pc:chgData name="Helen Hetler" userId="1b96873d-2bed-45ea-9a41-ae83a41e2427" providerId="ADAL" clId="{A4708825-907E-494A-AA72-112E6D1D9D26}" dt="2025-01-22T20:24:24.960" v="21929" actId="2696"/>
        <pc:sldMkLst>
          <pc:docMk/>
          <pc:sldMk cId="3512145288" sldId="308"/>
        </pc:sldMkLst>
      </pc:sldChg>
      <pc:sldChg chg="modSp add del mod ord">
        <pc:chgData name="Helen Hetler" userId="1b96873d-2bed-45ea-9a41-ae83a41e2427" providerId="ADAL" clId="{A4708825-907E-494A-AA72-112E6D1D9D26}" dt="2025-01-22T19:28:53.390" v="19823" actId="2696"/>
        <pc:sldMkLst>
          <pc:docMk/>
          <pc:sldMk cId="3995940304" sldId="309"/>
        </pc:sldMkLst>
      </pc:sldChg>
      <pc:sldChg chg="modSp add del mod ord">
        <pc:chgData name="Helen Hetler" userId="1b96873d-2bed-45ea-9a41-ae83a41e2427" providerId="ADAL" clId="{A4708825-907E-494A-AA72-112E6D1D9D26}" dt="2025-01-22T20:23:26.672" v="21886" actId="2696"/>
        <pc:sldMkLst>
          <pc:docMk/>
          <pc:sldMk cId="3236418061" sldId="310"/>
        </pc:sldMkLst>
      </pc:sldChg>
      <pc:sldChg chg="addSp delSp modSp add del mod">
        <pc:chgData name="Helen Hetler" userId="1b96873d-2bed-45ea-9a41-ae83a41e2427" providerId="ADAL" clId="{A4708825-907E-494A-AA72-112E6D1D9D26}" dt="2025-01-22T19:39:25.654" v="20151" actId="2696"/>
        <pc:sldMkLst>
          <pc:docMk/>
          <pc:sldMk cId="2228199736" sldId="311"/>
        </pc:sldMkLst>
      </pc:sldChg>
      <pc:sldChg chg="addSp delSp modSp new del mod">
        <pc:chgData name="Helen Hetler" userId="1b96873d-2bed-45ea-9a41-ae83a41e2427" providerId="ADAL" clId="{A4708825-907E-494A-AA72-112E6D1D9D26}" dt="2025-01-22T19:44:39.238" v="20737" actId="2696"/>
        <pc:sldMkLst>
          <pc:docMk/>
          <pc:sldMk cId="681127327" sldId="312"/>
        </pc:sldMkLst>
      </pc:sldChg>
      <pc:sldChg chg="modSp new del mod">
        <pc:chgData name="Helen Hetler" userId="1b96873d-2bed-45ea-9a41-ae83a41e2427" providerId="ADAL" clId="{A4708825-907E-494A-AA72-112E6D1D9D26}" dt="2025-01-22T19:43:33.265" v="20474" actId="2696"/>
        <pc:sldMkLst>
          <pc:docMk/>
          <pc:sldMk cId="1201843260" sldId="313"/>
        </pc:sldMkLst>
      </pc:sldChg>
      <pc:sldChg chg="addSp delSp modSp new del mod">
        <pc:chgData name="Helen Hetler" userId="1b96873d-2bed-45ea-9a41-ae83a41e2427" providerId="ADAL" clId="{A4708825-907E-494A-AA72-112E6D1D9D26}" dt="2025-01-22T20:26:37.677" v="21999" actId="2696"/>
        <pc:sldMkLst>
          <pc:docMk/>
          <pc:sldMk cId="3326990450" sldId="313"/>
        </pc:sldMkLst>
      </pc:sldChg>
      <pc:sldChg chg="addSp delSp modSp add del mod">
        <pc:chgData name="Helen Hetler" userId="1b96873d-2bed-45ea-9a41-ae83a41e2427" providerId="ADAL" clId="{A4708825-907E-494A-AA72-112E6D1D9D26}" dt="2025-01-22T20:29:00.156" v="22073" actId="2696"/>
        <pc:sldMkLst>
          <pc:docMk/>
          <pc:sldMk cId="4055439057" sldId="314"/>
        </pc:sldMkLst>
      </pc:sldChg>
      <pc:sldChg chg="new del">
        <pc:chgData name="Helen Hetler" userId="1b96873d-2bed-45ea-9a41-ae83a41e2427" providerId="ADAL" clId="{A4708825-907E-494A-AA72-112E6D1D9D26}" dt="2025-01-22T19:43:29.740" v="20473" actId="2696"/>
        <pc:sldMkLst>
          <pc:docMk/>
          <pc:sldMk cId="4096780988" sldId="314"/>
        </pc:sldMkLst>
      </pc:sldChg>
      <pc:sldChg chg="addSp delSp modSp del mod">
        <pc:chgData name="Helen Hetler" userId="1b96873d-2bed-45ea-9a41-ae83a41e2427" providerId="ADAL" clId="{A4708825-907E-494A-AA72-112E6D1D9D26}" dt="2025-01-22T20:38:32.110" v="22470" actId="2696"/>
        <pc:sldMkLst>
          <pc:docMk/>
          <pc:sldMk cId="1468400524" sldId="315"/>
        </pc:sldMkLst>
      </pc:sldChg>
      <pc:sldChg chg="add del">
        <pc:chgData name="Helen Hetler" userId="1b96873d-2bed-45ea-9a41-ae83a41e2427" providerId="ADAL" clId="{A4708825-907E-494A-AA72-112E6D1D9D26}" dt="2025-01-22T20:28:06.891" v="22016" actId="2696"/>
        <pc:sldMkLst>
          <pc:docMk/>
          <pc:sldMk cId="1102950856" sldId="316"/>
        </pc:sldMkLst>
      </pc:sldChg>
      <pc:sldChg chg="delSp modSp add del mod ord">
        <pc:chgData name="Helen Hetler" userId="1b96873d-2bed-45ea-9a41-ae83a41e2427" providerId="ADAL" clId="{A4708825-907E-494A-AA72-112E6D1D9D26}" dt="2025-01-22T21:02:10.976" v="24092" actId="2696"/>
        <pc:sldMkLst>
          <pc:docMk/>
          <pc:sldMk cId="1557837708" sldId="316"/>
        </pc:sldMkLst>
      </pc:sldChg>
      <pc:sldChg chg="modSp add del mod">
        <pc:chgData name="Helen Hetler" userId="1b96873d-2bed-45ea-9a41-ae83a41e2427" providerId="ADAL" clId="{A4708825-907E-494A-AA72-112E6D1D9D26}" dt="2025-01-22T20:46:06.691" v="22588" actId="2696"/>
        <pc:sldMkLst>
          <pc:docMk/>
          <pc:sldMk cId="3962401298" sldId="317"/>
        </pc:sldMkLst>
      </pc:sldChg>
      <pc:sldChg chg="add del">
        <pc:chgData name="Helen Hetler" userId="1b96873d-2bed-45ea-9a41-ae83a41e2427" providerId="ADAL" clId="{A4708825-907E-494A-AA72-112E6D1D9D26}" dt="2025-01-22T20:38:36.340" v="22471" actId="2696"/>
        <pc:sldMkLst>
          <pc:docMk/>
          <pc:sldMk cId="1156328449" sldId="318"/>
        </pc:sldMkLst>
      </pc:sldChg>
      <pc:sldChg chg="addSp delSp modSp add mod modNotesTx">
        <pc:chgData name="Helen Hetler" userId="1b96873d-2bed-45ea-9a41-ae83a41e2427" providerId="ADAL" clId="{A4708825-907E-494A-AA72-112E6D1D9D26}" dt="2025-01-23T16:15:59.280" v="27979" actId="20577"/>
        <pc:sldMkLst>
          <pc:docMk/>
          <pc:sldMk cId="4193443307" sldId="319"/>
        </pc:sldMkLst>
      </pc:sldChg>
      <pc:sldChg chg="modSp add del mod ord">
        <pc:chgData name="Helen Hetler" userId="1b96873d-2bed-45ea-9a41-ae83a41e2427" providerId="ADAL" clId="{A4708825-907E-494A-AA72-112E6D1D9D26}" dt="2025-01-23T16:00:04.364" v="27842" actId="2696"/>
        <pc:sldMkLst>
          <pc:docMk/>
          <pc:sldMk cId="142063540" sldId="320"/>
        </pc:sldMkLst>
      </pc:sldChg>
      <pc:sldChg chg="addSp modSp add del mod ord setBg">
        <pc:chgData name="Helen Hetler" userId="1b96873d-2bed-45ea-9a41-ae83a41e2427" providerId="ADAL" clId="{A4708825-907E-494A-AA72-112E6D1D9D26}" dt="2025-01-22T21:22:09.846" v="25036" actId="2696"/>
        <pc:sldMkLst>
          <pc:docMk/>
          <pc:sldMk cId="3679124613" sldId="321"/>
        </pc:sldMkLst>
      </pc:sldChg>
      <pc:sldChg chg="addSp delSp modSp add del mod">
        <pc:chgData name="Helen Hetler" userId="1b96873d-2bed-45ea-9a41-ae83a41e2427" providerId="ADAL" clId="{A4708825-907E-494A-AA72-112E6D1D9D26}" dt="2025-01-22T21:37:16.596" v="25586" actId="2696"/>
        <pc:sldMkLst>
          <pc:docMk/>
          <pc:sldMk cId="2363486263" sldId="322"/>
        </pc:sldMkLst>
      </pc:sldChg>
      <pc:sldChg chg="add">
        <pc:chgData name="Helen Hetler" userId="1b96873d-2bed-45ea-9a41-ae83a41e2427" providerId="ADAL" clId="{A4708825-907E-494A-AA72-112E6D1D9D26}" dt="2025-01-22T21:26:13.694" v="25104" actId="2890"/>
        <pc:sldMkLst>
          <pc:docMk/>
          <pc:sldMk cId="1467134735" sldId="323"/>
        </pc:sldMkLst>
      </pc:sldChg>
      <pc:sldChg chg="add del">
        <pc:chgData name="Helen Hetler" userId="1b96873d-2bed-45ea-9a41-ae83a41e2427" providerId="ADAL" clId="{A4708825-907E-494A-AA72-112E6D1D9D26}" dt="2025-01-22T21:37:22.709" v="25587" actId="2696"/>
        <pc:sldMkLst>
          <pc:docMk/>
          <pc:sldMk cId="589404973" sldId="324"/>
        </pc:sldMkLst>
      </pc:sldChg>
      <pc:sldChg chg="delSp modSp add del mod setBg">
        <pc:chgData name="Helen Hetler" userId="1b96873d-2bed-45ea-9a41-ae83a41e2427" providerId="ADAL" clId="{A4708825-907E-494A-AA72-112E6D1D9D26}" dt="2025-01-22T21:52:12.095" v="26076" actId="2696"/>
        <pc:sldMkLst>
          <pc:docMk/>
          <pc:sldMk cId="3004622262" sldId="324"/>
        </pc:sldMkLst>
      </pc:sldChg>
      <pc:sldChg chg="addSp modSp add mod">
        <pc:chgData name="Helen Hetler" userId="1b96873d-2bed-45ea-9a41-ae83a41e2427" providerId="ADAL" clId="{A4708825-907E-494A-AA72-112E6D1D9D26}" dt="2025-01-23T16:14:17.531" v="27978" actId="27636"/>
        <pc:sldMkLst>
          <pc:docMk/>
          <pc:sldMk cId="3594497371" sldId="324"/>
        </pc:sldMkLst>
      </pc:sldChg>
      <pc:sldChg chg="addSp delSp modSp add mod">
        <pc:chgData name="Helen Hetler" userId="1b96873d-2bed-45ea-9a41-ae83a41e2427" providerId="ADAL" clId="{A4708825-907E-494A-AA72-112E6D1D9D26}" dt="2025-01-23T16:24:42.446" v="28208" actId="403"/>
        <pc:sldMkLst>
          <pc:docMk/>
          <pc:sldMk cId="3483542398" sldId="325"/>
        </pc:sldMkLst>
      </pc:sldChg>
      <pc:sldChg chg="modSp add mod modNotesTx">
        <pc:chgData name="Helen Hetler" userId="1b96873d-2bed-45ea-9a41-ae83a41e2427" providerId="ADAL" clId="{A4708825-907E-494A-AA72-112E6D1D9D26}" dt="2025-02-03T15:47:21.316" v="28606" actId="20577"/>
        <pc:sldMkLst>
          <pc:docMk/>
          <pc:sldMk cId="2082703384" sldId="326"/>
        </pc:sldMkLst>
      </pc:sldChg>
      <pc:sldChg chg="addSp delSp modSp new add del mod modClrScheme chgLayout">
        <pc:chgData name="Helen Hetler" userId="1b96873d-2bed-45ea-9a41-ae83a41e2427" providerId="ADAL" clId="{A4708825-907E-494A-AA72-112E6D1D9D26}" dt="2025-02-03T17:18:03.056" v="31437" actId="2696"/>
        <pc:sldMkLst>
          <pc:docMk/>
          <pc:sldMk cId="3691098808" sldId="327"/>
        </pc:sldMkLst>
      </pc:sldChg>
      <pc:sldChg chg="addSp delSp modSp add del mod">
        <pc:chgData name="Helen Hetler" userId="1b96873d-2bed-45ea-9a41-ae83a41e2427" providerId="ADAL" clId="{A4708825-907E-494A-AA72-112E6D1D9D26}" dt="2025-02-03T16:25:16.547" v="29349" actId="2696"/>
        <pc:sldMkLst>
          <pc:docMk/>
          <pc:sldMk cId="3996309055" sldId="328"/>
        </pc:sldMkLst>
      </pc:sldChg>
      <pc:sldChg chg="addSp delSp modSp add mod">
        <pc:chgData name="Helen Hetler" userId="1b96873d-2bed-45ea-9a41-ae83a41e2427" providerId="ADAL" clId="{A4708825-907E-494A-AA72-112E6D1D9D26}" dt="2025-02-03T16:35:00.848" v="29844" actId="14100"/>
        <pc:sldMkLst>
          <pc:docMk/>
          <pc:sldMk cId="2686669535" sldId="329"/>
        </pc:sldMkLst>
      </pc:sldChg>
      <pc:sldChg chg="add del">
        <pc:chgData name="Helen Hetler" userId="1b96873d-2bed-45ea-9a41-ae83a41e2427" providerId="ADAL" clId="{A4708825-907E-494A-AA72-112E6D1D9D26}" dt="2025-02-03T16:19:24.126" v="28848" actId="2696"/>
        <pc:sldMkLst>
          <pc:docMk/>
          <pc:sldMk cId="3279023439" sldId="329"/>
        </pc:sldMkLst>
      </pc:sldChg>
      <pc:sldChg chg="add del">
        <pc:chgData name="Helen Hetler" userId="1b96873d-2bed-45ea-9a41-ae83a41e2427" providerId="ADAL" clId="{A4708825-907E-494A-AA72-112E6D1D9D26}" dt="2025-02-03T16:19:35.733" v="28850" actId="2696"/>
        <pc:sldMkLst>
          <pc:docMk/>
          <pc:sldMk cId="3738938247" sldId="329"/>
        </pc:sldMkLst>
      </pc:sldChg>
      <pc:sldChg chg="addSp delSp modSp add mod ord">
        <pc:chgData name="Helen Hetler" userId="1b96873d-2bed-45ea-9a41-ae83a41e2427" providerId="ADAL" clId="{A4708825-907E-494A-AA72-112E6D1D9D26}" dt="2025-02-03T16:35:40.131" v="29895"/>
        <pc:sldMkLst>
          <pc:docMk/>
          <pc:sldMk cId="2543655510" sldId="330"/>
        </pc:sldMkLst>
      </pc:sldChg>
      <pc:sldChg chg="modSp add mod ord">
        <pc:chgData name="Helen Hetler" userId="1b96873d-2bed-45ea-9a41-ae83a41e2427" providerId="ADAL" clId="{A4708825-907E-494A-AA72-112E6D1D9D26}" dt="2025-02-03T16:41:17.640" v="29926" actId="20577"/>
        <pc:sldMkLst>
          <pc:docMk/>
          <pc:sldMk cId="4017575009" sldId="331"/>
        </pc:sldMkLst>
      </pc:sldChg>
      <pc:sldChg chg="addSp delSp modSp add mod ord modNotesTx">
        <pc:chgData name="Helen Hetler" userId="1b96873d-2bed-45ea-9a41-ae83a41e2427" providerId="ADAL" clId="{A4708825-907E-494A-AA72-112E6D1D9D26}" dt="2025-02-03T17:21:02.475" v="31500" actId="1036"/>
        <pc:sldMkLst>
          <pc:docMk/>
          <pc:sldMk cId="2020458055" sldId="332"/>
        </pc:sldMkLst>
      </pc:sldChg>
      <pc:sldChg chg="add del ord">
        <pc:chgData name="Helen Hetler" userId="1b96873d-2bed-45ea-9a41-ae83a41e2427" providerId="ADAL" clId="{A4708825-907E-494A-AA72-112E6D1D9D26}" dt="2025-02-03T17:06:51.645" v="30673" actId="2696"/>
        <pc:sldMkLst>
          <pc:docMk/>
          <pc:sldMk cId="867008222" sldId="33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026ACB-E398-4735-B172-7A914A280CDD}" type="datetimeFigureOut">
              <a:rPr lang="en-US" smtClean="0"/>
              <a:t>5/29/2025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83EF8A-BF84-47B0-82D5-0E8CABB9C4B3}" type="slidenum">
              <a:rPr lang="en-US" smtClean="0"/>
              <a:t>‹#›</a:t>
            </a:fld>
            <a:endParaRPr lang="en-US"/>
          </a:p>
        </p:txBody>
      </p:sp>
    </p:spTree>
    <p:extLst>
      <p:ext uri="{BB962C8B-B14F-4D97-AF65-F5344CB8AC3E}">
        <p14:creationId xmlns:p14="http://schemas.microsoft.com/office/powerpoint/2010/main" val="766643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cdn.dealereprocess.org/cdn/servicemanuals/dodge/2019-grandcaravan.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cdn.dealereprocess.org/cdn/servicemanuals/dodge/2019-grandcaravan.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C83EF8A-BF84-47B0-82D5-0E8CABB9C4B3}" type="slidenum">
              <a:rPr lang="en-US" smtClean="0"/>
              <a:t>1</a:t>
            </a:fld>
            <a:endParaRPr lang="en-US"/>
          </a:p>
        </p:txBody>
      </p:sp>
    </p:spTree>
    <p:extLst>
      <p:ext uri="{BB962C8B-B14F-4D97-AF65-F5344CB8AC3E}">
        <p14:creationId xmlns:p14="http://schemas.microsoft.com/office/powerpoint/2010/main" val="42282273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A760E3-19F3-164B-C108-5E11769A794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657C68-DAA5-B209-5669-CB931BBD87F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4ACF6D-F3C2-3FCD-7687-A5B8D83A56E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C573569-FE52-F5F8-9142-3FB67AFCD436}"/>
              </a:ext>
            </a:extLst>
          </p:cNvPr>
          <p:cNvSpPr>
            <a:spLocks noGrp="1"/>
          </p:cNvSpPr>
          <p:nvPr>
            <p:ph type="sldNum" sz="quarter" idx="5"/>
          </p:nvPr>
        </p:nvSpPr>
        <p:spPr/>
        <p:txBody>
          <a:bodyPr/>
          <a:lstStyle/>
          <a:p>
            <a:fld id="{DC83EF8A-BF84-47B0-82D5-0E8CABB9C4B3}" type="slidenum">
              <a:rPr lang="en-US" smtClean="0"/>
              <a:t>12</a:t>
            </a:fld>
            <a:endParaRPr lang="en-US"/>
          </a:p>
        </p:txBody>
      </p:sp>
    </p:spTree>
    <p:extLst>
      <p:ext uri="{BB962C8B-B14F-4D97-AF65-F5344CB8AC3E}">
        <p14:creationId xmlns:p14="http://schemas.microsoft.com/office/powerpoint/2010/main" val="17544645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AC30E6-AD7F-235A-8042-06E7D4D599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CDB810-07BF-0C69-E5E0-DE45F3BC75F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44A8CA7-8124-B311-48D7-6332B97EDF08}"/>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F3CC8CC0-3339-8654-3179-29777192EF3B}"/>
              </a:ext>
            </a:extLst>
          </p:cNvPr>
          <p:cNvSpPr>
            <a:spLocks noGrp="1"/>
          </p:cNvSpPr>
          <p:nvPr>
            <p:ph type="sldNum" sz="quarter" idx="5"/>
          </p:nvPr>
        </p:nvSpPr>
        <p:spPr/>
        <p:txBody>
          <a:bodyPr/>
          <a:lstStyle/>
          <a:p>
            <a:fld id="{DC83EF8A-BF84-47B0-82D5-0E8CABB9C4B3}" type="slidenum">
              <a:rPr lang="en-US" smtClean="0"/>
              <a:t>13</a:t>
            </a:fld>
            <a:endParaRPr lang="en-US"/>
          </a:p>
        </p:txBody>
      </p:sp>
    </p:spTree>
    <p:extLst>
      <p:ext uri="{BB962C8B-B14F-4D97-AF65-F5344CB8AC3E}">
        <p14:creationId xmlns:p14="http://schemas.microsoft.com/office/powerpoint/2010/main" val="23699782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2CE564-6A7A-F159-E854-0F68C3F1F43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DA91E0-9CD9-9FFB-FD53-D35AA2619D3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8FA5966-E25E-CE84-DEBE-6E4EFB491BF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F6A28356-E502-4808-BE4C-56621114E678}"/>
              </a:ext>
            </a:extLst>
          </p:cNvPr>
          <p:cNvSpPr>
            <a:spLocks noGrp="1"/>
          </p:cNvSpPr>
          <p:nvPr>
            <p:ph type="sldNum" sz="quarter" idx="5"/>
          </p:nvPr>
        </p:nvSpPr>
        <p:spPr/>
        <p:txBody>
          <a:bodyPr/>
          <a:lstStyle/>
          <a:p>
            <a:fld id="{DC83EF8A-BF84-47B0-82D5-0E8CABB9C4B3}" type="slidenum">
              <a:rPr lang="en-US" smtClean="0"/>
              <a:t>14</a:t>
            </a:fld>
            <a:endParaRPr lang="en-US"/>
          </a:p>
        </p:txBody>
      </p:sp>
    </p:spTree>
    <p:extLst>
      <p:ext uri="{BB962C8B-B14F-4D97-AF65-F5344CB8AC3E}">
        <p14:creationId xmlns:p14="http://schemas.microsoft.com/office/powerpoint/2010/main" val="3012288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614197-6992-CC63-CAD2-0930E670FC6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755C80-9FF6-B8BC-4792-978E5A9D5F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20B637-C5D0-7B21-90A1-7772855D57E8}"/>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7A4890A-2199-8476-786C-B281B81361BD}"/>
              </a:ext>
            </a:extLst>
          </p:cNvPr>
          <p:cNvSpPr>
            <a:spLocks noGrp="1"/>
          </p:cNvSpPr>
          <p:nvPr>
            <p:ph type="sldNum" sz="quarter" idx="5"/>
          </p:nvPr>
        </p:nvSpPr>
        <p:spPr/>
        <p:txBody>
          <a:bodyPr/>
          <a:lstStyle/>
          <a:p>
            <a:fld id="{DC83EF8A-BF84-47B0-82D5-0E8CABB9C4B3}" type="slidenum">
              <a:rPr lang="en-US" smtClean="0"/>
              <a:t>17</a:t>
            </a:fld>
            <a:endParaRPr lang="en-US"/>
          </a:p>
        </p:txBody>
      </p:sp>
    </p:spTree>
    <p:extLst>
      <p:ext uri="{BB962C8B-B14F-4D97-AF65-F5344CB8AC3E}">
        <p14:creationId xmlns:p14="http://schemas.microsoft.com/office/powerpoint/2010/main" val="16268603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 that some OEM standards are based on both mileage and time, but not all. If your agency only identifies mileage intervals, but the OEM standard is based on both mileage AND time, IndyGo may discuss with your agency to determine best course of action. </a:t>
            </a:r>
          </a:p>
        </p:txBody>
      </p:sp>
      <p:sp>
        <p:nvSpPr>
          <p:cNvPr id="4" name="Slide Number Placeholder 3"/>
          <p:cNvSpPr>
            <a:spLocks noGrp="1"/>
          </p:cNvSpPr>
          <p:nvPr>
            <p:ph type="sldNum" sz="quarter" idx="5"/>
          </p:nvPr>
        </p:nvSpPr>
        <p:spPr/>
        <p:txBody>
          <a:bodyPr/>
          <a:lstStyle/>
          <a:p>
            <a:fld id="{DC83EF8A-BF84-47B0-82D5-0E8CABB9C4B3}" type="slidenum">
              <a:rPr lang="en-US" smtClean="0"/>
              <a:t>18</a:t>
            </a:fld>
            <a:endParaRPr lang="en-US"/>
          </a:p>
        </p:txBody>
      </p:sp>
    </p:spTree>
    <p:extLst>
      <p:ext uri="{BB962C8B-B14F-4D97-AF65-F5344CB8AC3E}">
        <p14:creationId xmlns:p14="http://schemas.microsoft.com/office/powerpoint/2010/main" val="16712245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C83EF8A-BF84-47B0-82D5-0E8CABB9C4B3}" type="slidenum">
              <a:rPr lang="en-US" smtClean="0"/>
              <a:t>21</a:t>
            </a:fld>
            <a:endParaRPr lang="en-US"/>
          </a:p>
        </p:txBody>
      </p:sp>
    </p:spTree>
    <p:extLst>
      <p:ext uri="{BB962C8B-B14F-4D97-AF65-F5344CB8AC3E}">
        <p14:creationId xmlns:p14="http://schemas.microsoft.com/office/powerpoint/2010/main" val="12323076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5CF97B-7D4F-C04D-411E-DBA874ADB14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20C4A1-3CD6-77F4-00F5-3F23B937A24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4B92F9-B641-96FB-D7DA-275D0EB721F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394F887-5778-4E8F-34EC-225A12F49273}"/>
              </a:ext>
            </a:extLst>
          </p:cNvPr>
          <p:cNvSpPr>
            <a:spLocks noGrp="1"/>
          </p:cNvSpPr>
          <p:nvPr>
            <p:ph type="sldNum" sz="quarter" idx="5"/>
          </p:nvPr>
        </p:nvSpPr>
        <p:spPr/>
        <p:txBody>
          <a:bodyPr/>
          <a:lstStyle/>
          <a:p>
            <a:fld id="{DC83EF8A-BF84-47B0-82D5-0E8CABB9C4B3}" type="slidenum">
              <a:rPr lang="en-US" smtClean="0"/>
              <a:t>23</a:t>
            </a:fld>
            <a:endParaRPr lang="en-US"/>
          </a:p>
        </p:txBody>
      </p:sp>
    </p:spTree>
    <p:extLst>
      <p:ext uri="{BB962C8B-B14F-4D97-AF65-F5344CB8AC3E}">
        <p14:creationId xmlns:p14="http://schemas.microsoft.com/office/powerpoint/2010/main" val="11249835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FB870E-16F2-ABBD-F0E8-383EFBBCBE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B441B8-0BD4-0175-45B5-39DDBD4822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DAB456F-BDDB-D59A-0C51-1B8F9D6779E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FDB695B-1E2C-7F4B-A1B7-A2502BAFF827}"/>
              </a:ext>
            </a:extLst>
          </p:cNvPr>
          <p:cNvSpPr>
            <a:spLocks noGrp="1"/>
          </p:cNvSpPr>
          <p:nvPr>
            <p:ph type="sldNum" sz="quarter" idx="5"/>
          </p:nvPr>
        </p:nvSpPr>
        <p:spPr/>
        <p:txBody>
          <a:bodyPr/>
          <a:lstStyle/>
          <a:p>
            <a:fld id="{DC83EF8A-BF84-47B0-82D5-0E8CABB9C4B3}" type="slidenum">
              <a:rPr lang="en-US" smtClean="0"/>
              <a:t>24</a:t>
            </a:fld>
            <a:endParaRPr lang="en-US"/>
          </a:p>
        </p:txBody>
      </p:sp>
    </p:spTree>
    <p:extLst>
      <p:ext uri="{BB962C8B-B14F-4D97-AF65-F5344CB8AC3E}">
        <p14:creationId xmlns:p14="http://schemas.microsoft.com/office/powerpoint/2010/main" val="2185255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F3D547-CA23-D218-F7AD-AA83C711A3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F1FF1D-8FB7-4537-D03C-0768DEEF808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50D2F02-750F-23CE-7684-751F049CA76E}"/>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F757601-AB79-2A95-19FE-7A794DEF26BB}"/>
              </a:ext>
            </a:extLst>
          </p:cNvPr>
          <p:cNvSpPr>
            <a:spLocks noGrp="1"/>
          </p:cNvSpPr>
          <p:nvPr>
            <p:ph type="sldNum" sz="quarter" idx="5"/>
          </p:nvPr>
        </p:nvSpPr>
        <p:spPr/>
        <p:txBody>
          <a:bodyPr/>
          <a:lstStyle/>
          <a:p>
            <a:fld id="{DC83EF8A-BF84-47B0-82D5-0E8CABB9C4B3}" type="slidenum">
              <a:rPr lang="en-US" smtClean="0"/>
              <a:t>25</a:t>
            </a:fld>
            <a:endParaRPr lang="en-US"/>
          </a:p>
        </p:txBody>
      </p:sp>
    </p:spTree>
    <p:extLst>
      <p:ext uri="{BB962C8B-B14F-4D97-AF65-F5344CB8AC3E}">
        <p14:creationId xmlns:p14="http://schemas.microsoft.com/office/powerpoint/2010/main" val="897922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B87F69-AF92-5E0E-29C0-3E0EA17E5C1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187909-3C84-9E5D-BDA5-33A3FD3AB67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FCA5291-94E0-FA83-1A53-912548E6FE1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6A2AB1A-4BC7-BF18-3307-79A1A3676BCC}"/>
              </a:ext>
            </a:extLst>
          </p:cNvPr>
          <p:cNvSpPr>
            <a:spLocks noGrp="1"/>
          </p:cNvSpPr>
          <p:nvPr>
            <p:ph type="sldNum" sz="quarter" idx="5"/>
          </p:nvPr>
        </p:nvSpPr>
        <p:spPr/>
        <p:txBody>
          <a:bodyPr/>
          <a:lstStyle/>
          <a:p>
            <a:fld id="{DC83EF8A-BF84-47B0-82D5-0E8CABB9C4B3}" type="slidenum">
              <a:rPr lang="en-US" smtClean="0"/>
              <a:t>2</a:t>
            </a:fld>
            <a:endParaRPr lang="en-US"/>
          </a:p>
        </p:txBody>
      </p:sp>
    </p:spTree>
    <p:extLst>
      <p:ext uri="{BB962C8B-B14F-4D97-AF65-F5344CB8AC3E}">
        <p14:creationId xmlns:p14="http://schemas.microsoft.com/office/powerpoint/2010/main" val="2724449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Specific citations found at the end of the presentation.</a:t>
            </a:r>
          </a:p>
        </p:txBody>
      </p:sp>
      <p:sp>
        <p:nvSpPr>
          <p:cNvPr id="4" name="Slide Number Placeholder 3"/>
          <p:cNvSpPr>
            <a:spLocks noGrp="1"/>
          </p:cNvSpPr>
          <p:nvPr>
            <p:ph type="sldNum" sz="quarter" idx="5"/>
          </p:nvPr>
        </p:nvSpPr>
        <p:spPr/>
        <p:txBody>
          <a:bodyPr/>
          <a:lstStyle/>
          <a:p>
            <a:fld id="{DC83EF8A-BF84-47B0-82D5-0E8CABB9C4B3}" type="slidenum">
              <a:rPr lang="en-US" smtClean="0"/>
              <a:t>3</a:t>
            </a:fld>
            <a:endParaRPr lang="en-US"/>
          </a:p>
        </p:txBody>
      </p:sp>
    </p:spTree>
    <p:extLst>
      <p:ext uri="{BB962C8B-B14F-4D97-AF65-F5344CB8AC3E}">
        <p14:creationId xmlns:p14="http://schemas.microsoft.com/office/powerpoint/2010/main" val="2815273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C83EF8A-BF84-47B0-82D5-0E8CABB9C4B3}" type="slidenum">
              <a:rPr lang="en-US" smtClean="0"/>
              <a:t>5</a:t>
            </a:fld>
            <a:endParaRPr lang="en-US"/>
          </a:p>
        </p:txBody>
      </p:sp>
    </p:spTree>
    <p:extLst>
      <p:ext uri="{BB962C8B-B14F-4D97-AF65-F5344CB8AC3E}">
        <p14:creationId xmlns:p14="http://schemas.microsoft.com/office/powerpoint/2010/main" val="3433459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C83EF8A-BF84-47B0-82D5-0E8CABB9C4B3}" type="slidenum">
              <a:rPr lang="en-US" smtClean="0"/>
              <a:t>6</a:t>
            </a:fld>
            <a:endParaRPr lang="en-US"/>
          </a:p>
        </p:txBody>
      </p:sp>
    </p:spTree>
    <p:extLst>
      <p:ext uri="{BB962C8B-B14F-4D97-AF65-F5344CB8AC3E}">
        <p14:creationId xmlns:p14="http://schemas.microsoft.com/office/powerpoint/2010/main" val="2215345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6DC1F6-261B-25F4-3E58-9E5E6A56ED3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9A4E04-C2B0-0F5C-FF02-3AD08D4F1B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C61BB58-E0F6-64A5-BA9D-0F0E706C978B}"/>
              </a:ext>
            </a:extLst>
          </p:cNvPr>
          <p:cNvSpPr>
            <a:spLocks noGrp="1"/>
          </p:cNvSpPr>
          <p:nvPr>
            <p:ph type="body" idx="1"/>
          </p:nvPr>
        </p:nvSpPr>
        <p:spPr/>
        <p:txBody>
          <a:bodyPr/>
          <a:lstStyle/>
          <a:p>
            <a:r>
              <a:rPr lang="en-US"/>
              <a:t>EXAMPLE – System of periodic inspections and preventive maintenance for a 2019 Dodge Grand Caravan. </a:t>
            </a:r>
          </a:p>
          <a:p>
            <a:endParaRPr lang="en-US"/>
          </a:p>
          <a:p>
            <a:r>
              <a:rPr lang="en-US"/>
              <a:t>Excerpt pulled from the 2019 Dodge GC Owners Manual - </a:t>
            </a:r>
            <a:r>
              <a:rPr lang="en-US">
                <a:hlinkClick r:id="rId3"/>
              </a:rPr>
              <a:t>2019 Dodge Grand Caravan Owner's Manual</a:t>
            </a:r>
            <a:endParaRPr lang="en-US"/>
          </a:p>
          <a:p>
            <a:endParaRPr lang="en-US"/>
          </a:p>
        </p:txBody>
      </p:sp>
      <p:sp>
        <p:nvSpPr>
          <p:cNvPr id="4" name="Slide Number Placeholder 3">
            <a:extLst>
              <a:ext uri="{FF2B5EF4-FFF2-40B4-BE49-F238E27FC236}">
                <a16:creationId xmlns:a16="http://schemas.microsoft.com/office/drawing/2014/main" id="{3ECDEB99-A43A-2F7C-B750-D09044BBA9F4}"/>
              </a:ext>
            </a:extLst>
          </p:cNvPr>
          <p:cNvSpPr>
            <a:spLocks noGrp="1"/>
          </p:cNvSpPr>
          <p:nvPr>
            <p:ph type="sldNum" sz="quarter" idx="5"/>
          </p:nvPr>
        </p:nvSpPr>
        <p:spPr/>
        <p:txBody>
          <a:bodyPr/>
          <a:lstStyle/>
          <a:p>
            <a:fld id="{DC83EF8A-BF84-47B0-82D5-0E8CABB9C4B3}" type="slidenum">
              <a:rPr lang="en-US" smtClean="0"/>
              <a:t>7</a:t>
            </a:fld>
            <a:endParaRPr lang="en-US"/>
          </a:p>
        </p:txBody>
      </p:sp>
    </p:spTree>
    <p:extLst>
      <p:ext uri="{BB962C8B-B14F-4D97-AF65-F5344CB8AC3E}">
        <p14:creationId xmlns:p14="http://schemas.microsoft.com/office/powerpoint/2010/main" val="2130113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7F9F8F-0A8E-24FD-FE15-35E5453EFD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1328CD-7481-0E7D-D6B7-405320C42CF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D560C8-6873-6B7B-187C-96505DC60767}"/>
              </a:ext>
            </a:extLst>
          </p:cNvPr>
          <p:cNvSpPr>
            <a:spLocks noGrp="1"/>
          </p:cNvSpPr>
          <p:nvPr>
            <p:ph type="body" idx="1"/>
          </p:nvPr>
        </p:nvSpPr>
        <p:spPr/>
        <p:txBody>
          <a:bodyPr/>
          <a:lstStyle/>
          <a:p>
            <a:r>
              <a:rPr lang="en-US"/>
              <a:t>EXAMPLE – Checklist of periodic inspections and preventive maintenance for a 2019 Dodge Grand Caravan. </a:t>
            </a:r>
          </a:p>
          <a:p>
            <a:endParaRPr lang="en-US"/>
          </a:p>
          <a:p>
            <a:r>
              <a:rPr lang="en-US"/>
              <a:t>Excerpt pulled directly from the 2019 Dodge GC Owners Manual - </a:t>
            </a:r>
            <a:r>
              <a:rPr lang="en-US">
                <a:hlinkClick r:id="rId3"/>
              </a:rPr>
              <a:t>2019 Dodge Grand Caravan Owner's Manual</a:t>
            </a:r>
            <a:endParaRPr lang="en-US"/>
          </a:p>
          <a:p>
            <a:endParaRPr lang="en-US"/>
          </a:p>
        </p:txBody>
      </p:sp>
      <p:sp>
        <p:nvSpPr>
          <p:cNvPr id="4" name="Slide Number Placeholder 3">
            <a:extLst>
              <a:ext uri="{FF2B5EF4-FFF2-40B4-BE49-F238E27FC236}">
                <a16:creationId xmlns:a16="http://schemas.microsoft.com/office/drawing/2014/main" id="{F8FE8F82-41F3-ECCA-C4B4-27CC435934FF}"/>
              </a:ext>
            </a:extLst>
          </p:cNvPr>
          <p:cNvSpPr>
            <a:spLocks noGrp="1"/>
          </p:cNvSpPr>
          <p:nvPr>
            <p:ph type="sldNum" sz="quarter" idx="5"/>
          </p:nvPr>
        </p:nvSpPr>
        <p:spPr/>
        <p:txBody>
          <a:bodyPr/>
          <a:lstStyle/>
          <a:p>
            <a:fld id="{DC83EF8A-BF84-47B0-82D5-0E8CABB9C4B3}" type="slidenum">
              <a:rPr lang="en-US" smtClean="0"/>
              <a:t>8</a:t>
            </a:fld>
            <a:endParaRPr lang="en-US"/>
          </a:p>
        </p:txBody>
      </p:sp>
    </p:spTree>
    <p:extLst>
      <p:ext uri="{BB962C8B-B14F-4D97-AF65-F5344CB8AC3E}">
        <p14:creationId xmlns:p14="http://schemas.microsoft.com/office/powerpoint/2010/main" val="1750554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3D146C-DDC5-CD22-46F8-F4DC55102E6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F357A3-B36F-6146-0302-D475F976DB4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856AFB1-9998-93EF-5C41-6B5CB206A72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2E44301-6C1B-CA4B-FAE7-478AA1FFD48D}"/>
              </a:ext>
            </a:extLst>
          </p:cNvPr>
          <p:cNvSpPr>
            <a:spLocks noGrp="1"/>
          </p:cNvSpPr>
          <p:nvPr>
            <p:ph type="sldNum" sz="quarter" idx="5"/>
          </p:nvPr>
        </p:nvSpPr>
        <p:spPr/>
        <p:txBody>
          <a:bodyPr/>
          <a:lstStyle/>
          <a:p>
            <a:fld id="{DC83EF8A-BF84-47B0-82D5-0E8CABB9C4B3}" type="slidenum">
              <a:rPr lang="en-US" smtClean="0"/>
              <a:t>10</a:t>
            </a:fld>
            <a:endParaRPr lang="en-US"/>
          </a:p>
        </p:txBody>
      </p:sp>
    </p:spTree>
    <p:extLst>
      <p:ext uri="{BB962C8B-B14F-4D97-AF65-F5344CB8AC3E}">
        <p14:creationId xmlns:p14="http://schemas.microsoft.com/office/powerpoint/2010/main" val="4170180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F3AD81-AEA4-14E3-B384-D8C836ACAA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DF458E5-7C98-CD64-A794-67FD8BC1D63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934074-4EFA-71A6-812B-6BD952AC63F8}"/>
              </a:ext>
            </a:extLst>
          </p:cNvPr>
          <p:cNvSpPr>
            <a:spLocks noGrp="1"/>
          </p:cNvSpPr>
          <p:nvPr>
            <p:ph type="body" idx="1"/>
          </p:nvPr>
        </p:nvSpPr>
        <p:spPr/>
        <p:txBody>
          <a:bodyPr/>
          <a:lstStyle/>
          <a:p>
            <a:r>
              <a:rPr lang="en-US"/>
              <a:t>If preferred, your agency may use a combination of digital &amp; non-digital tools to describe your system of inspections and maintenance. If this is the case, clearly outline in your agency’s PMP when each tool is used. </a:t>
            </a:r>
          </a:p>
        </p:txBody>
      </p:sp>
      <p:sp>
        <p:nvSpPr>
          <p:cNvPr id="4" name="Slide Number Placeholder 3">
            <a:extLst>
              <a:ext uri="{FF2B5EF4-FFF2-40B4-BE49-F238E27FC236}">
                <a16:creationId xmlns:a16="http://schemas.microsoft.com/office/drawing/2014/main" id="{58A17748-7C75-D880-8001-03057057EED2}"/>
              </a:ext>
            </a:extLst>
          </p:cNvPr>
          <p:cNvSpPr>
            <a:spLocks noGrp="1"/>
          </p:cNvSpPr>
          <p:nvPr>
            <p:ph type="sldNum" sz="quarter" idx="5"/>
          </p:nvPr>
        </p:nvSpPr>
        <p:spPr/>
        <p:txBody>
          <a:bodyPr/>
          <a:lstStyle/>
          <a:p>
            <a:fld id="{DC83EF8A-BF84-47B0-82D5-0E8CABB9C4B3}" type="slidenum">
              <a:rPr lang="en-US" smtClean="0"/>
              <a:t>11</a:t>
            </a:fld>
            <a:endParaRPr lang="en-US"/>
          </a:p>
        </p:txBody>
      </p:sp>
    </p:spTree>
    <p:extLst>
      <p:ext uri="{BB962C8B-B14F-4D97-AF65-F5344CB8AC3E}">
        <p14:creationId xmlns:p14="http://schemas.microsoft.com/office/powerpoint/2010/main" val="2756014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CBC1D-40B6-4912-E327-0C4ADE6866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54EDBF-D3BE-EDC3-9FB7-D7A6975F20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C4FF0CC-7D0A-57C7-2056-364C24A6B5AB}"/>
              </a:ext>
            </a:extLst>
          </p:cNvPr>
          <p:cNvSpPr>
            <a:spLocks noGrp="1"/>
          </p:cNvSpPr>
          <p:nvPr>
            <p:ph type="dt" sz="half" idx="10"/>
          </p:nvPr>
        </p:nvSpPr>
        <p:spPr/>
        <p:txBody>
          <a:bodyPr/>
          <a:lstStyle/>
          <a:p>
            <a:fld id="{4F2C3E11-E594-4EF4-984F-37226E6DE925}" type="datetimeFigureOut">
              <a:rPr lang="en-US" smtClean="0"/>
              <a:t>5/29/2025</a:t>
            </a:fld>
            <a:endParaRPr lang="en-US"/>
          </a:p>
        </p:txBody>
      </p:sp>
      <p:sp>
        <p:nvSpPr>
          <p:cNvPr id="5" name="Footer Placeholder 4">
            <a:extLst>
              <a:ext uri="{FF2B5EF4-FFF2-40B4-BE49-F238E27FC236}">
                <a16:creationId xmlns:a16="http://schemas.microsoft.com/office/drawing/2014/main" id="{CA4F966C-4084-D604-7D56-2C5D57730A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6C305D-866A-D321-4088-07BEAC39EACB}"/>
              </a:ext>
            </a:extLst>
          </p:cNvPr>
          <p:cNvSpPr>
            <a:spLocks noGrp="1"/>
          </p:cNvSpPr>
          <p:nvPr>
            <p:ph type="sldNum" sz="quarter" idx="12"/>
          </p:nvPr>
        </p:nvSpPr>
        <p:spPr/>
        <p:txBody>
          <a:bodyPr/>
          <a:lstStyle/>
          <a:p>
            <a:fld id="{7E684EB3-A763-48DE-BA7B-1B66D30B5397}" type="slidenum">
              <a:rPr lang="en-US" smtClean="0"/>
              <a:t>‹#›</a:t>
            </a:fld>
            <a:endParaRPr lang="en-US"/>
          </a:p>
        </p:txBody>
      </p:sp>
    </p:spTree>
    <p:extLst>
      <p:ext uri="{BB962C8B-B14F-4D97-AF65-F5344CB8AC3E}">
        <p14:creationId xmlns:p14="http://schemas.microsoft.com/office/powerpoint/2010/main" val="3919042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B5689-805A-F59F-97C6-53F887318E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D85128-A903-86F5-60B8-F41E0F668A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5D8AED-6845-5A5E-D614-89915DBADBF8}"/>
              </a:ext>
            </a:extLst>
          </p:cNvPr>
          <p:cNvSpPr>
            <a:spLocks noGrp="1"/>
          </p:cNvSpPr>
          <p:nvPr>
            <p:ph type="dt" sz="half" idx="10"/>
          </p:nvPr>
        </p:nvSpPr>
        <p:spPr/>
        <p:txBody>
          <a:bodyPr/>
          <a:lstStyle/>
          <a:p>
            <a:fld id="{4F2C3E11-E594-4EF4-984F-37226E6DE925}" type="datetimeFigureOut">
              <a:rPr lang="en-US" smtClean="0"/>
              <a:t>5/29/2025</a:t>
            </a:fld>
            <a:endParaRPr lang="en-US"/>
          </a:p>
        </p:txBody>
      </p:sp>
      <p:sp>
        <p:nvSpPr>
          <p:cNvPr id="5" name="Footer Placeholder 4">
            <a:extLst>
              <a:ext uri="{FF2B5EF4-FFF2-40B4-BE49-F238E27FC236}">
                <a16:creationId xmlns:a16="http://schemas.microsoft.com/office/drawing/2014/main" id="{5FCD73C8-305D-B4AD-7432-1DEAD33C5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A0DC43-3722-8314-9957-718F9CC0B298}"/>
              </a:ext>
            </a:extLst>
          </p:cNvPr>
          <p:cNvSpPr>
            <a:spLocks noGrp="1"/>
          </p:cNvSpPr>
          <p:nvPr>
            <p:ph type="sldNum" sz="quarter" idx="12"/>
          </p:nvPr>
        </p:nvSpPr>
        <p:spPr/>
        <p:txBody>
          <a:bodyPr/>
          <a:lstStyle/>
          <a:p>
            <a:fld id="{7E684EB3-A763-48DE-BA7B-1B66D30B5397}" type="slidenum">
              <a:rPr lang="en-US" smtClean="0"/>
              <a:t>‹#›</a:t>
            </a:fld>
            <a:endParaRPr lang="en-US"/>
          </a:p>
        </p:txBody>
      </p:sp>
    </p:spTree>
    <p:extLst>
      <p:ext uri="{BB962C8B-B14F-4D97-AF65-F5344CB8AC3E}">
        <p14:creationId xmlns:p14="http://schemas.microsoft.com/office/powerpoint/2010/main" val="3510834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985AA8-803B-CBEF-C4FE-17F268B19C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7165A7-E614-B05E-2872-36DE0B6405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D5BEF2-523B-1CD5-C071-56763F334C7D}"/>
              </a:ext>
            </a:extLst>
          </p:cNvPr>
          <p:cNvSpPr>
            <a:spLocks noGrp="1"/>
          </p:cNvSpPr>
          <p:nvPr>
            <p:ph type="dt" sz="half" idx="10"/>
          </p:nvPr>
        </p:nvSpPr>
        <p:spPr/>
        <p:txBody>
          <a:bodyPr/>
          <a:lstStyle/>
          <a:p>
            <a:fld id="{4F2C3E11-E594-4EF4-984F-37226E6DE925}" type="datetimeFigureOut">
              <a:rPr lang="en-US" smtClean="0"/>
              <a:t>5/29/2025</a:t>
            </a:fld>
            <a:endParaRPr lang="en-US"/>
          </a:p>
        </p:txBody>
      </p:sp>
      <p:sp>
        <p:nvSpPr>
          <p:cNvPr id="5" name="Footer Placeholder 4">
            <a:extLst>
              <a:ext uri="{FF2B5EF4-FFF2-40B4-BE49-F238E27FC236}">
                <a16:creationId xmlns:a16="http://schemas.microsoft.com/office/drawing/2014/main" id="{1B90C9ED-FB14-9113-9E05-F6918ABA92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17CD5C-0548-EEA0-E43D-26DF7624E987}"/>
              </a:ext>
            </a:extLst>
          </p:cNvPr>
          <p:cNvSpPr>
            <a:spLocks noGrp="1"/>
          </p:cNvSpPr>
          <p:nvPr>
            <p:ph type="sldNum" sz="quarter" idx="12"/>
          </p:nvPr>
        </p:nvSpPr>
        <p:spPr/>
        <p:txBody>
          <a:bodyPr/>
          <a:lstStyle/>
          <a:p>
            <a:fld id="{7E684EB3-A763-48DE-BA7B-1B66D30B5397}" type="slidenum">
              <a:rPr lang="en-US" smtClean="0"/>
              <a:t>‹#›</a:t>
            </a:fld>
            <a:endParaRPr lang="en-US"/>
          </a:p>
        </p:txBody>
      </p:sp>
    </p:spTree>
    <p:extLst>
      <p:ext uri="{BB962C8B-B14F-4D97-AF65-F5344CB8AC3E}">
        <p14:creationId xmlns:p14="http://schemas.microsoft.com/office/powerpoint/2010/main" val="477075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1C9F3-9023-9C46-6FCE-21A13E3FF3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B2B917-BD89-B7F5-A3F9-6D59BD42DE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DEE809-F58E-CC11-5365-C27191F59DB0}"/>
              </a:ext>
            </a:extLst>
          </p:cNvPr>
          <p:cNvSpPr>
            <a:spLocks noGrp="1"/>
          </p:cNvSpPr>
          <p:nvPr>
            <p:ph type="dt" sz="half" idx="10"/>
          </p:nvPr>
        </p:nvSpPr>
        <p:spPr/>
        <p:txBody>
          <a:bodyPr/>
          <a:lstStyle/>
          <a:p>
            <a:fld id="{4F2C3E11-E594-4EF4-984F-37226E6DE925}" type="datetimeFigureOut">
              <a:rPr lang="en-US" smtClean="0"/>
              <a:t>5/29/2025</a:t>
            </a:fld>
            <a:endParaRPr lang="en-US"/>
          </a:p>
        </p:txBody>
      </p:sp>
      <p:sp>
        <p:nvSpPr>
          <p:cNvPr id="5" name="Footer Placeholder 4">
            <a:extLst>
              <a:ext uri="{FF2B5EF4-FFF2-40B4-BE49-F238E27FC236}">
                <a16:creationId xmlns:a16="http://schemas.microsoft.com/office/drawing/2014/main" id="{9432B657-65E5-493F-48FF-A3CA50CBFF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732DAF-F23E-190E-CFC3-FC61520535B4}"/>
              </a:ext>
            </a:extLst>
          </p:cNvPr>
          <p:cNvSpPr>
            <a:spLocks noGrp="1"/>
          </p:cNvSpPr>
          <p:nvPr>
            <p:ph type="sldNum" sz="quarter" idx="12"/>
          </p:nvPr>
        </p:nvSpPr>
        <p:spPr/>
        <p:txBody>
          <a:bodyPr/>
          <a:lstStyle/>
          <a:p>
            <a:fld id="{7E684EB3-A763-48DE-BA7B-1B66D30B5397}" type="slidenum">
              <a:rPr lang="en-US" smtClean="0"/>
              <a:t>‹#›</a:t>
            </a:fld>
            <a:endParaRPr lang="en-US"/>
          </a:p>
        </p:txBody>
      </p:sp>
    </p:spTree>
    <p:extLst>
      <p:ext uri="{BB962C8B-B14F-4D97-AF65-F5344CB8AC3E}">
        <p14:creationId xmlns:p14="http://schemas.microsoft.com/office/powerpoint/2010/main" val="1297118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B560B-FBC3-A975-26FB-95043EBFCA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031D8E-8E7C-B28D-68FA-03E22911D1E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12E2109-B36A-79B9-B363-15B8D47C6A14}"/>
              </a:ext>
            </a:extLst>
          </p:cNvPr>
          <p:cNvSpPr>
            <a:spLocks noGrp="1"/>
          </p:cNvSpPr>
          <p:nvPr>
            <p:ph type="dt" sz="half" idx="10"/>
          </p:nvPr>
        </p:nvSpPr>
        <p:spPr/>
        <p:txBody>
          <a:bodyPr/>
          <a:lstStyle/>
          <a:p>
            <a:fld id="{4F2C3E11-E594-4EF4-984F-37226E6DE925}" type="datetimeFigureOut">
              <a:rPr lang="en-US" smtClean="0"/>
              <a:t>5/29/2025</a:t>
            </a:fld>
            <a:endParaRPr lang="en-US"/>
          </a:p>
        </p:txBody>
      </p:sp>
      <p:sp>
        <p:nvSpPr>
          <p:cNvPr id="5" name="Footer Placeholder 4">
            <a:extLst>
              <a:ext uri="{FF2B5EF4-FFF2-40B4-BE49-F238E27FC236}">
                <a16:creationId xmlns:a16="http://schemas.microsoft.com/office/drawing/2014/main" id="{5D1706E2-B548-BB5A-0DEA-C4F057EC91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3B9B41-D96D-786A-BB47-CF9ED9FC3599}"/>
              </a:ext>
            </a:extLst>
          </p:cNvPr>
          <p:cNvSpPr>
            <a:spLocks noGrp="1"/>
          </p:cNvSpPr>
          <p:nvPr>
            <p:ph type="sldNum" sz="quarter" idx="12"/>
          </p:nvPr>
        </p:nvSpPr>
        <p:spPr/>
        <p:txBody>
          <a:bodyPr/>
          <a:lstStyle/>
          <a:p>
            <a:fld id="{7E684EB3-A763-48DE-BA7B-1B66D30B5397}" type="slidenum">
              <a:rPr lang="en-US" smtClean="0"/>
              <a:t>‹#›</a:t>
            </a:fld>
            <a:endParaRPr lang="en-US"/>
          </a:p>
        </p:txBody>
      </p:sp>
    </p:spTree>
    <p:extLst>
      <p:ext uri="{BB962C8B-B14F-4D97-AF65-F5344CB8AC3E}">
        <p14:creationId xmlns:p14="http://schemas.microsoft.com/office/powerpoint/2010/main" val="2585057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EC9D2-7151-AC63-BE2D-620A36FBB4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154D54-3A15-82C5-F2DD-5031BF907B4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F43B28-A986-69F5-83F6-731A3C353F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DD2D8EF-0E74-6119-06A7-8EE8D781484F}"/>
              </a:ext>
            </a:extLst>
          </p:cNvPr>
          <p:cNvSpPr>
            <a:spLocks noGrp="1"/>
          </p:cNvSpPr>
          <p:nvPr>
            <p:ph type="dt" sz="half" idx="10"/>
          </p:nvPr>
        </p:nvSpPr>
        <p:spPr/>
        <p:txBody>
          <a:bodyPr/>
          <a:lstStyle/>
          <a:p>
            <a:fld id="{4F2C3E11-E594-4EF4-984F-37226E6DE925}" type="datetimeFigureOut">
              <a:rPr lang="en-US" smtClean="0"/>
              <a:t>5/29/2025</a:t>
            </a:fld>
            <a:endParaRPr lang="en-US"/>
          </a:p>
        </p:txBody>
      </p:sp>
      <p:sp>
        <p:nvSpPr>
          <p:cNvPr id="6" name="Footer Placeholder 5">
            <a:extLst>
              <a:ext uri="{FF2B5EF4-FFF2-40B4-BE49-F238E27FC236}">
                <a16:creationId xmlns:a16="http://schemas.microsoft.com/office/drawing/2014/main" id="{B90A16A2-C4B7-0784-B9BC-BDBBFDEFF7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2ECE4B-2A51-000F-580D-077234AC7B30}"/>
              </a:ext>
            </a:extLst>
          </p:cNvPr>
          <p:cNvSpPr>
            <a:spLocks noGrp="1"/>
          </p:cNvSpPr>
          <p:nvPr>
            <p:ph type="sldNum" sz="quarter" idx="12"/>
          </p:nvPr>
        </p:nvSpPr>
        <p:spPr/>
        <p:txBody>
          <a:bodyPr/>
          <a:lstStyle/>
          <a:p>
            <a:fld id="{7E684EB3-A763-48DE-BA7B-1B66D30B5397}" type="slidenum">
              <a:rPr lang="en-US" smtClean="0"/>
              <a:t>‹#›</a:t>
            </a:fld>
            <a:endParaRPr lang="en-US"/>
          </a:p>
        </p:txBody>
      </p:sp>
    </p:spTree>
    <p:extLst>
      <p:ext uri="{BB962C8B-B14F-4D97-AF65-F5344CB8AC3E}">
        <p14:creationId xmlns:p14="http://schemas.microsoft.com/office/powerpoint/2010/main" val="236717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DC2D6-7132-657E-3227-BD3C92FFAEF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8FD382-EB28-1CD9-1D3B-FA8E8A5D3B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F7698C-C859-B677-9585-7F806E1600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3D76D6-FB50-3FC4-BF2A-D112F999BE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E7E63F-ADF8-81BC-ADE4-9E316B9F2F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604C20-CBEE-C8A7-9704-75FD34DD0A6F}"/>
              </a:ext>
            </a:extLst>
          </p:cNvPr>
          <p:cNvSpPr>
            <a:spLocks noGrp="1"/>
          </p:cNvSpPr>
          <p:nvPr>
            <p:ph type="dt" sz="half" idx="10"/>
          </p:nvPr>
        </p:nvSpPr>
        <p:spPr/>
        <p:txBody>
          <a:bodyPr/>
          <a:lstStyle/>
          <a:p>
            <a:fld id="{4F2C3E11-E594-4EF4-984F-37226E6DE925}" type="datetimeFigureOut">
              <a:rPr lang="en-US" smtClean="0"/>
              <a:t>5/29/2025</a:t>
            </a:fld>
            <a:endParaRPr lang="en-US"/>
          </a:p>
        </p:txBody>
      </p:sp>
      <p:sp>
        <p:nvSpPr>
          <p:cNvPr id="8" name="Footer Placeholder 7">
            <a:extLst>
              <a:ext uri="{FF2B5EF4-FFF2-40B4-BE49-F238E27FC236}">
                <a16:creationId xmlns:a16="http://schemas.microsoft.com/office/drawing/2014/main" id="{F760376C-F7F1-D0CF-9F95-2ED384B2F39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044F06F-DFF3-AFFA-F5F4-E5EDE563F808}"/>
              </a:ext>
            </a:extLst>
          </p:cNvPr>
          <p:cNvSpPr>
            <a:spLocks noGrp="1"/>
          </p:cNvSpPr>
          <p:nvPr>
            <p:ph type="sldNum" sz="quarter" idx="12"/>
          </p:nvPr>
        </p:nvSpPr>
        <p:spPr/>
        <p:txBody>
          <a:bodyPr/>
          <a:lstStyle/>
          <a:p>
            <a:fld id="{7E684EB3-A763-48DE-BA7B-1B66D30B5397}" type="slidenum">
              <a:rPr lang="en-US" smtClean="0"/>
              <a:t>‹#›</a:t>
            </a:fld>
            <a:endParaRPr lang="en-US"/>
          </a:p>
        </p:txBody>
      </p:sp>
    </p:spTree>
    <p:extLst>
      <p:ext uri="{BB962C8B-B14F-4D97-AF65-F5344CB8AC3E}">
        <p14:creationId xmlns:p14="http://schemas.microsoft.com/office/powerpoint/2010/main" val="4012734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ABC8A-095F-A27E-39A4-75F017EF155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177BA4-F115-1B6F-9887-6E60E89149B8}"/>
              </a:ext>
            </a:extLst>
          </p:cNvPr>
          <p:cNvSpPr>
            <a:spLocks noGrp="1"/>
          </p:cNvSpPr>
          <p:nvPr>
            <p:ph type="dt" sz="half" idx="10"/>
          </p:nvPr>
        </p:nvSpPr>
        <p:spPr/>
        <p:txBody>
          <a:bodyPr/>
          <a:lstStyle/>
          <a:p>
            <a:fld id="{4F2C3E11-E594-4EF4-984F-37226E6DE925}" type="datetimeFigureOut">
              <a:rPr lang="en-US" smtClean="0"/>
              <a:t>5/29/2025</a:t>
            </a:fld>
            <a:endParaRPr lang="en-US"/>
          </a:p>
        </p:txBody>
      </p:sp>
      <p:sp>
        <p:nvSpPr>
          <p:cNvPr id="4" name="Footer Placeholder 3">
            <a:extLst>
              <a:ext uri="{FF2B5EF4-FFF2-40B4-BE49-F238E27FC236}">
                <a16:creationId xmlns:a16="http://schemas.microsoft.com/office/drawing/2014/main" id="{6FF0EA39-A217-A3DB-ED9F-B2032E6581A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8E962BA-9F09-F8FB-2369-9A71FABC91B9}"/>
              </a:ext>
            </a:extLst>
          </p:cNvPr>
          <p:cNvSpPr>
            <a:spLocks noGrp="1"/>
          </p:cNvSpPr>
          <p:nvPr>
            <p:ph type="sldNum" sz="quarter" idx="12"/>
          </p:nvPr>
        </p:nvSpPr>
        <p:spPr/>
        <p:txBody>
          <a:bodyPr/>
          <a:lstStyle/>
          <a:p>
            <a:fld id="{7E684EB3-A763-48DE-BA7B-1B66D30B5397}" type="slidenum">
              <a:rPr lang="en-US" smtClean="0"/>
              <a:t>‹#›</a:t>
            </a:fld>
            <a:endParaRPr lang="en-US"/>
          </a:p>
        </p:txBody>
      </p:sp>
    </p:spTree>
    <p:extLst>
      <p:ext uri="{BB962C8B-B14F-4D97-AF65-F5344CB8AC3E}">
        <p14:creationId xmlns:p14="http://schemas.microsoft.com/office/powerpoint/2010/main" val="995544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72A504-E4A2-D51A-2D72-9F3167977430}"/>
              </a:ext>
            </a:extLst>
          </p:cNvPr>
          <p:cNvSpPr>
            <a:spLocks noGrp="1"/>
          </p:cNvSpPr>
          <p:nvPr>
            <p:ph type="dt" sz="half" idx="10"/>
          </p:nvPr>
        </p:nvSpPr>
        <p:spPr/>
        <p:txBody>
          <a:bodyPr/>
          <a:lstStyle/>
          <a:p>
            <a:fld id="{4F2C3E11-E594-4EF4-984F-37226E6DE925}" type="datetimeFigureOut">
              <a:rPr lang="en-US" smtClean="0"/>
              <a:t>5/29/2025</a:t>
            </a:fld>
            <a:endParaRPr lang="en-US"/>
          </a:p>
        </p:txBody>
      </p:sp>
      <p:sp>
        <p:nvSpPr>
          <p:cNvPr id="3" name="Footer Placeholder 2">
            <a:extLst>
              <a:ext uri="{FF2B5EF4-FFF2-40B4-BE49-F238E27FC236}">
                <a16:creationId xmlns:a16="http://schemas.microsoft.com/office/drawing/2014/main" id="{17414BBF-7076-3B87-38FD-D0D01DF5C59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84E96B-3BD0-5F34-C01B-F6203E40EEF7}"/>
              </a:ext>
            </a:extLst>
          </p:cNvPr>
          <p:cNvSpPr>
            <a:spLocks noGrp="1"/>
          </p:cNvSpPr>
          <p:nvPr>
            <p:ph type="sldNum" sz="quarter" idx="12"/>
          </p:nvPr>
        </p:nvSpPr>
        <p:spPr/>
        <p:txBody>
          <a:bodyPr/>
          <a:lstStyle/>
          <a:p>
            <a:fld id="{7E684EB3-A763-48DE-BA7B-1B66D30B5397}" type="slidenum">
              <a:rPr lang="en-US" smtClean="0"/>
              <a:t>‹#›</a:t>
            </a:fld>
            <a:endParaRPr lang="en-US"/>
          </a:p>
        </p:txBody>
      </p:sp>
    </p:spTree>
    <p:extLst>
      <p:ext uri="{BB962C8B-B14F-4D97-AF65-F5344CB8AC3E}">
        <p14:creationId xmlns:p14="http://schemas.microsoft.com/office/powerpoint/2010/main" val="68708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FC5FB-6B85-01D4-00C7-874BA1AD51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527D1C-3030-EC47-953B-15CEA71D32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4EACB3-CB28-D5EC-AE84-3174C29DC1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2180F5-53A5-09C1-4882-C34A52EA600F}"/>
              </a:ext>
            </a:extLst>
          </p:cNvPr>
          <p:cNvSpPr>
            <a:spLocks noGrp="1"/>
          </p:cNvSpPr>
          <p:nvPr>
            <p:ph type="dt" sz="half" idx="10"/>
          </p:nvPr>
        </p:nvSpPr>
        <p:spPr/>
        <p:txBody>
          <a:bodyPr/>
          <a:lstStyle/>
          <a:p>
            <a:fld id="{4F2C3E11-E594-4EF4-984F-37226E6DE925}" type="datetimeFigureOut">
              <a:rPr lang="en-US" smtClean="0"/>
              <a:t>5/29/2025</a:t>
            </a:fld>
            <a:endParaRPr lang="en-US"/>
          </a:p>
        </p:txBody>
      </p:sp>
      <p:sp>
        <p:nvSpPr>
          <p:cNvPr id="6" name="Footer Placeholder 5">
            <a:extLst>
              <a:ext uri="{FF2B5EF4-FFF2-40B4-BE49-F238E27FC236}">
                <a16:creationId xmlns:a16="http://schemas.microsoft.com/office/drawing/2014/main" id="{A5143E4B-003C-5449-64CE-FD7E7939D6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82DA43-DF17-7A11-5ACE-EAFF46CA6419}"/>
              </a:ext>
            </a:extLst>
          </p:cNvPr>
          <p:cNvSpPr>
            <a:spLocks noGrp="1"/>
          </p:cNvSpPr>
          <p:nvPr>
            <p:ph type="sldNum" sz="quarter" idx="12"/>
          </p:nvPr>
        </p:nvSpPr>
        <p:spPr/>
        <p:txBody>
          <a:bodyPr/>
          <a:lstStyle/>
          <a:p>
            <a:fld id="{7E684EB3-A763-48DE-BA7B-1B66D30B5397}" type="slidenum">
              <a:rPr lang="en-US" smtClean="0"/>
              <a:t>‹#›</a:t>
            </a:fld>
            <a:endParaRPr lang="en-US"/>
          </a:p>
        </p:txBody>
      </p:sp>
    </p:spTree>
    <p:extLst>
      <p:ext uri="{BB962C8B-B14F-4D97-AF65-F5344CB8AC3E}">
        <p14:creationId xmlns:p14="http://schemas.microsoft.com/office/powerpoint/2010/main" val="4197918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5F5C4-8043-4D8E-CE54-374EED695E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946D7CF-01CF-1937-CA37-6F74B7C940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A205D59-0D17-13F4-E914-AF2143B02F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7DBA32-3E6E-B103-A366-BD136229D9A2}"/>
              </a:ext>
            </a:extLst>
          </p:cNvPr>
          <p:cNvSpPr>
            <a:spLocks noGrp="1"/>
          </p:cNvSpPr>
          <p:nvPr>
            <p:ph type="dt" sz="half" idx="10"/>
          </p:nvPr>
        </p:nvSpPr>
        <p:spPr/>
        <p:txBody>
          <a:bodyPr/>
          <a:lstStyle/>
          <a:p>
            <a:fld id="{4F2C3E11-E594-4EF4-984F-37226E6DE925}" type="datetimeFigureOut">
              <a:rPr lang="en-US" smtClean="0"/>
              <a:t>5/29/2025</a:t>
            </a:fld>
            <a:endParaRPr lang="en-US"/>
          </a:p>
        </p:txBody>
      </p:sp>
      <p:sp>
        <p:nvSpPr>
          <p:cNvPr id="6" name="Footer Placeholder 5">
            <a:extLst>
              <a:ext uri="{FF2B5EF4-FFF2-40B4-BE49-F238E27FC236}">
                <a16:creationId xmlns:a16="http://schemas.microsoft.com/office/drawing/2014/main" id="{9EF93CBE-1025-E0AD-B843-4FAED7C354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9557CC-8776-01AD-3AF4-2451C6E956B9}"/>
              </a:ext>
            </a:extLst>
          </p:cNvPr>
          <p:cNvSpPr>
            <a:spLocks noGrp="1"/>
          </p:cNvSpPr>
          <p:nvPr>
            <p:ph type="sldNum" sz="quarter" idx="12"/>
          </p:nvPr>
        </p:nvSpPr>
        <p:spPr/>
        <p:txBody>
          <a:bodyPr/>
          <a:lstStyle/>
          <a:p>
            <a:fld id="{7E684EB3-A763-48DE-BA7B-1B66D30B5397}" type="slidenum">
              <a:rPr lang="en-US" smtClean="0"/>
              <a:t>‹#›</a:t>
            </a:fld>
            <a:endParaRPr lang="en-US"/>
          </a:p>
        </p:txBody>
      </p:sp>
    </p:spTree>
    <p:extLst>
      <p:ext uri="{BB962C8B-B14F-4D97-AF65-F5344CB8AC3E}">
        <p14:creationId xmlns:p14="http://schemas.microsoft.com/office/powerpoint/2010/main" val="3818011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734324-2A77-65C7-A816-F7B3FBD288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0466AC-62FF-D08C-4D10-90D7FA0FD4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3A5296-D6B1-A425-A475-22D1A4CAF7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F2C3E11-E594-4EF4-984F-37226E6DE925}" type="datetimeFigureOut">
              <a:rPr lang="en-US" smtClean="0"/>
              <a:t>5/29/2025</a:t>
            </a:fld>
            <a:endParaRPr lang="en-US"/>
          </a:p>
        </p:txBody>
      </p:sp>
      <p:sp>
        <p:nvSpPr>
          <p:cNvPr id="5" name="Footer Placeholder 4">
            <a:extLst>
              <a:ext uri="{FF2B5EF4-FFF2-40B4-BE49-F238E27FC236}">
                <a16:creationId xmlns:a16="http://schemas.microsoft.com/office/drawing/2014/main" id="{7D7495E9-81FA-8A3C-4342-B334F55C9D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8FFCE77-DED8-323B-EA7D-D7F4CB8DC4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E684EB3-A763-48DE-BA7B-1B66D30B5397}" type="slidenum">
              <a:rPr lang="en-US" smtClean="0"/>
              <a:t>‹#›</a:t>
            </a:fld>
            <a:endParaRPr lang="en-US"/>
          </a:p>
        </p:txBody>
      </p:sp>
    </p:spTree>
    <p:extLst>
      <p:ext uri="{BB962C8B-B14F-4D97-AF65-F5344CB8AC3E}">
        <p14:creationId xmlns:p14="http://schemas.microsoft.com/office/powerpoint/2010/main" val="3197730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transit.dot.gov/sites/fta.dot.gov/files/2024-03/Fiscal-Year-2024-Contractor-Manual_0.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transit.dot.gov/sites/fta.dot.gov/files/2024-03/Fiscal-Year-2024-Contractor-Manual_0.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9DB58-602F-4F19-C98A-54C88F6E43AA}"/>
              </a:ext>
            </a:extLst>
          </p:cNvPr>
          <p:cNvSpPr>
            <a:spLocks noGrp="1"/>
          </p:cNvSpPr>
          <p:nvPr>
            <p:ph type="ctrTitle"/>
          </p:nvPr>
        </p:nvSpPr>
        <p:spPr>
          <a:xfrm>
            <a:off x="882316" y="1214438"/>
            <a:ext cx="10130589" cy="2387600"/>
          </a:xfrm>
        </p:spPr>
        <p:txBody>
          <a:bodyPr/>
          <a:lstStyle/>
          <a:p>
            <a:r>
              <a:rPr lang="en-US" b="1" dirty="0"/>
              <a:t>Preventive Maintenance Plans (PMPs)</a:t>
            </a:r>
          </a:p>
        </p:txBody>
      </p:sp>
      <p:sp>
        <p:nvSpPr>
          <p:cNvPr id="3" name="Subtitle 2">
            <a:extLst>
              <a:ext uri="{FF2B5EF4-FFF2-40B4-BE49-F238E27FC236}">
                <a16:creationId xmlns:a16="http://schemas.microsoft.com/office/drawing/2014/main" id="{F7500CC0-EE3E-5C61-70D0-CCE5EC48EE0D}"/>
              </a:ext>
            </a:extLst>
          </p:cNvPr>
          <p:cNvSpPr>
            <a:spLocks noGrp="1"/>
          </p:cNvSpPr>
          <p:nvPr>
            <p:ph type="subTitle" idx="1"/>
          </p:nvPr>
        </p:nvSpPr>
        <p:spPr/>
        <p:txBody>
          <a:bodyPr>
            <a:normAutofit/>
          </a:bodyPr>
          <a:lstStyle/>
          <a:p>
            <a:r>
              <a:rPr lang="en-US" sz="3200" dirty="0"/>
              <a:t>IndyGo Subrecipients &amp; Vendors</a:t>
            </a:r>
          </a:p>
          <a:p>
            <a:r>
              <a:rPr lang="en-US" sz="3200" dirty="0"/>
              <a:t>3.25.25</a:t>
            </a:r>
          </a:p>
        </p:txBody>
      </p:sp>
    </p:spTree>
    <p:extLst>
      <p:ext uri="{BB962C8B-B14F-4D97-AF65-F5344CB8AC3E}">
        <p14:creationId xmlns:p14="http://schemas.microsoft.com/office/powerpoint/2010/main" val="1122289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4EEFC9-5991-4A65-094C-661AD4276E8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B43802D-BC01-5084-D7BA-93F5E8459C1B}"/>
              </a:ext>
            </a:extLst>
          </p:cNvPr>
          <p:cNvSpPr/>
          <p:nvPr/>
        </p:nvSpPr>
        <p:spPr>
          <a:xfrm>
            <a:off x="0" y="1003243"/>
            <a:ext cx="12192000" cy="730963"/>
          </a:xfrm>
          <a:prstGeom prst="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87D255-A157-8B8E-CE2D-8E1F9783A696}"/>
              </a:ext>
            </a:extLst>
          </p:cNvPr>
          <p:cNvSpPr>
            <a:spLocks noGrp="1"/>
          </p:cNvSpPr>
          <p:nvPr>
            <p:ph type="title"/>
          </p:nvPr>
        </p:nvSpPr>
        <p:spPr>
          <a:xfrm>
            <a:off x="651709" y="145595"/>
            <a:ext cx="11142246" cy="825722"/>
          </a:xfrm>
        </p:spPr>
        <p:txBody>
          <a:bodyPr>
            <a:normAutofit/>
          </a:bodyPr>
          <a:lstStyle/>
          <a:p>
            <a:r>
              <a:rPr lang="en-US" sz="4000" b="1"/>
              <a:t>Digital Maintenance Information Systems</a:t>
            </a:r>
          </a:p>
        </p:txBody>
      </p:sp>
      <p:sp>
        <p:nvSpPr>
          <p:cNvPr id="3" name="Content Placeholder 2">
            <a:extLst>
              <a:ext uri="{FF2B5EF4-FFF2-40B4-BE49-F238E27FC236}">
                <a16:creationId xmlns:a16="http://schemas.microsoft.com/office/drawing/2014/main" id="{BB226197-B882-EBE6-2F42-37E88B63789E}"/>
              </a:ext>
            </a:extLst>
          </p:cNvPr>
          <p:cNvSpPr>
            <a:spLocks noGrp="1"/>
          </p:cNvSpPr>
          <p:nvPr>
            <p:ph idx="1"/>
          </p:nvPr>
        </p:nvSpPr>
        <p:spPr>
          <a:xfrm>
            <a:off x="525573" y="971317"/>
            <a:ext cx="11394517" cy="5886683"/>
          </a:xfrm>
        </p:spPr>
        <p:txBody>
          <a:bodyPr>
            <a:normAutofit/>
          </a:bodyPr>
          <a:lstStyle/>
          <a:p>
            <a:pPr marL="0" indent="0">
              <a:spcAft>
                <a:spcPts val="600"/>
              </a:spcAft>
              <a:buNone/>
            </a:pPr>
            <a:r>
              <a:rPr lang="en-US" sz="2600" b="1" dirty="0"/>
              <a:t>Many agencies use a digital tool to describe their system of periodic inspections and preventive maintenance. </a:t>
            </a:r>
          </a:p>
          <a:p>
            <a:r>
              <a:rPr lang="en-US" sz="2600" dirty="0"/>
              <a:t>A digital tool used to describe &amp; define your agency’s system of periodic inspections and preventive maintenance is sufficient.</a:t>
            </a:r>
          </a:p>
          <a:p>
            <a:pPr lvl="1"/>
            <a:r>
              <a:rPr lang="en-US" sz="2200" i="1" dirty="0"/>
              <a:t>EX</a:t>
            </a:r>
            <a:r>
              <a:rPr lang="en-US" sz="2200" dirty="0"/>
              <a:t>: Spreadsheet(s) containing certain defined intervals for inspections &amp; preventive maintenance. </a:t>
            </a:r>
          </a:p>
          <a:p>
            <a:pPr lvl="1"/>
            <a:r>
              <a:rPr lang="en-US" sz="2200" dirty="0"/>
              <a:t>Also applies to ADA equipment systems.</a:t>
            </a:r>
          </a:p>
        </p:txBody>
      </p:sp>
    </p:spTree>
    <p:extLst>
      <p:ext uri="{BB962C8B-B14F-4D97-AF65-F5344CB8AC3E}">
        <p14:creationId xmlns:p14="http://schemas.microsoft.com/office/powerpoint/2010/main" val="1648560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0AE118-5EBC-C060-B03C-0D3238FC4E8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542032C-C580-83BC-1706-931E464E5B38}"/>
              </a:ext>
            </a:extLst>
          </p:cNvPr>
          <p:cNvSpPr/>
          <p:nvPr/>
        </p:nvSpPr>
        <p:spPr>
          <a:xfrm>
            <a:off x="0" y="1003243"/>
            <a:ext cx="12192000" cy="730963"/>
          </a:xfrm>
          <a:prstGeom prst="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404114-B0DB-0A3E-8C9B-9A7F5DB6BEDE}"/>
              </a:ext>
            </a:extLst>
          </p:cNvPr>
          <p:cNvSpPr>
            <a:spLocks noGrp="1"/>
          </p:cNvSpPr>
          <p:nvPr>
            <p:ph type="title"/>
          </p:nvPr>
        </p:nvSpPr>
        <p:spPr>
          <a:xfrm>
            <a:off x="651709" y="145595"/>
            <a:ext cx="11142246" cy="825722"/>
          </a:xfrm>
        </p:spPr>
        <p:txBody>
          <a:bodyPr>
            <a:normAutofit/>
          </a:bodyPr>
          <a:lstStyle/>
          <a:p>
            <a:r>
              <a:rPr lang="en-US" sz="4000" b="1"/>
              <a:t>Digital Maintenance Information Systems</a:t>
            </a:r>
          </a:p>
        </p:txBody>
      </p:sp>
      <p:sp>
        <p:nvSpPr>
          <p:cNvPr id="3" name="Content Placeholder 2">
            <a:extLst>
              <a:ext uri="{FF2B5EF4-FFF2-40B4-BE49-F238E27FC236}">
                <a16:creationId xmlns:a16="http://schemas.microsoft.com/office/drawing/2014/main" id="{D0A1F87F-5869-494C-D3EE-A659AF75C407}"/>
              </a:ext>
            </a:extLst>
          </p:cNvPr>
          <p:cNvSpPr>
            <a:spLocks noGrp="1"/>
          </p:cNvSpPr>
          <p:nvPr>
            <p:ph idx="1"/>
          </p:nvPr>
        </p:nvSpPr>
        <p:spPr>
          <a:xfrm>
            <a:off x="525573" y="971317"/>
            <a:ext cx="11394517" cy="5886683"/>
          </a:xfrm>
        </p:spPr>
        <p:txBody>
          <a:bodyPr>
            <a:normAutofit/>
          </a:bodyPr>
          <a:lstStyle/>
          <a:p>
            <a:pPr marL="0" indent="0">
              <a:buNone/>
            </a:pPr>
            <a:r>
              <a:rPr lang="en-US" sz="2600" b="1" dirty="0"/>
              <a:t>If your agency chooses to use a digital tool for this purpose, note the following:</a:t>
            </a:r>
          </a:p>
          <a:p>
            <a:r>
              <a:rPr lang="en-US" sz="2600" dirty="0"/>
              <a:t>Your agency is still required to have a PMP. </a:t>
            </a:r>
          </a:p>
          <a:p>
            <a:pPr lvl="1"/>
            <a:r>
              <a:rPr lang="en-US" sz="2200" dirty="0"/>
              <a:t>The difference is that this PMP does not outline the defined intervals, the digital tool does. </a:t>
            </a:r>
          </a:p>
          <a:p>
            <a:r>
              <a:rPr lang="en-US" sz="2600" dirty="0"/>
              <a:t>Your agency’s PMP must reference the digital tool(s) and communicate where to find the necessary information.</a:t>
            </a:r>
          </a:p>
          <a:p>
            <a:pPr lvl="1"/>
            <a:r>
              <a:rPr lang="en-US" sz="2200" i="1" dirty="0"/>
              <a:t>EX</a:t>
            </a:r>
            <a:r>
              <a:rPr lang="en-US" sz="2200" dirty="0"/>
              <a:t>: ABC Agency uses a spreadsheet to describe our system of periodic inspections and preventive maintenance. This spreadsheet communicates the intervals that ABC Agency has defined. </a:t>
            </a:r>
          </a:p>
          <a:p>
            <a:r>
              <a:rPr lang="en-US" sz="2600" dirty="0"/>
              <a:t>Defined intervals for periodic inspections and preventive maintenance must be available for review upon request by IndyGo.</a:t>
            </a:r>
          </a:p>
          <a:p>
            <a:pPr lvl="1"/>
            <a:r>
              <a:rPr lang="en-US" sz="2200" dirty="0"/>
              <a:t>In other words – you must be able to efficiently share documentation of your agency’s defined intervals and what is to be performed at each interval. </a:t>
            </a:r>
          </a:p>
        </p:txBody>
      </p:sp>
    </p:spTree>
    <p:extLst>
      <p:ext uri="{BB962C8B-B14F-4D97-AF65-F5344CB8AC3E}">
        <p14:creationId xmlns:p14="http://schemas.microsoft.com/office/powerpoint/2010/main" val="2087738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90E840-936F-E04C-733A-65BE9ABDEDCB}"/>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601123D6-DD66-8208-90A3-88344D36623B}"/>
              </a:ext>
            </a:extLst>
          </p:cNvPr>
          <p:cNvSpPr/>
          <p:nvPr/>
        </p:nvSpPr>
        <p:spPr>
          <a:xfrm>
            <a:off x="0" y="496720"/>
            <a:ext cx="12192000" cy="1043322"/>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66A3961D-F6BD-1ACE-FFB6-F289605BD50F}"/>
              </a:ext>
            </a:extLst>
          </p:cNvPr>
          <p:cNvSpPr>
            <a:spLocks noGrp="1"/>
          </p:cNvSpPr>
          <p:nvPr>
            <p:ph type="body" idx="1"/>
          </p:nvPr>
        </p:nvSpPr>
        <p:spPr>
          <a:xfrm>
            <a:off x="595563" y="533106"/>
            <a:ext cx="11115174" cy="988919"/>
          </a:xfrm>
          <a:noFill/>
        </p:spPr>
        <p:txBody>
          <a:bodyPr anchor="ctr">
            <a:normAutofit/>
          </a:bodyPr>
          <a:lstStyle/>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Your plan must be </a:t>
            </a:r>
            <a:r>
              <a:rPr kumimoji="0" lang="en-US" sz="2800" i="0" u="none" strike="noStrike" kern="1200" cap="none" spc="0" normalizeH="0" baseline="0" noProof="0">
                <a:ln>
                  <a:noFill/>
                </a:ln>
                <a:solidFill>
                  <a:prstClr val="black"/>
                </a:solidFill>
                <a:effectLst/>
                <a:uLnTx/>
                <a:uFillTx/>
                <a:latin typeface="Aptos" panose="02110004020202020204"/>
                <a:ea typeface="+mn-ea"/>
                <a:cs typeface="+mn-cs"/>
              </a:rPr>
              <a:t>updated with the purchase of rolling stock</a:t>
            </a: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 </a:t>
            </a:r>
          </a:p>
        </p:txBody>
      </p:sp>
      <p:sp>
        <p:nvSpPr>
          <p:cNvPr id="7" name="Content Placeholder 2">
            <a:extLst>
              <a:ext uri="{FF2B5EF4-FFF2-40B4-BE49-F238E27FC236}">
                <a16:creationId xmlns:a16="http://schemas.microsoft.com/office/drawing/2014/main" id="{46BD0D78-F8CB-DB16-E555-CBB291D064E3}"/>
              </a:ext>
            </a:extLst>
          </p:cNvPr>
          <p:cNvSpPr>
            <a:spLocks noGrp="1"/>
          </p:cNvSpPr>
          <p:nvPr>
            <p:ph sz="half" idx="2"/>
          </p:nvPr>
        </p:nvSpPr>
        <p:spPr>
          <a:xfrm>
            <a:off x="625642" y="1748588"/>
            <a:ext cx="10947659" cy="4612691"/>
          </a:xfrm>
        </p:spPr>
        <p:txBody>
          <a:bodyPr numCol="1">
            <a:normAutofit fontScale="92500" lnSpcReduction="20000"/>
          </a:bodyPr>
          <a:lstStyle/>
          <a:p>
            <a:pPr marL="0" indent="0">
              <a:buNone/>
            </a:pPr>
            <a:r>
              <a:rPr lang="en-US" b="1" dirty="0"/>
              <a:t>A plan update includes:</a:t>
            </a:r>
          </a:p>
          <a:p>
            <a:pPr marL="514350" indent="-514350">
              <a:buFont typeface="+mj-lt"/>
              <a:buAutoNum type="arabicPeriod"/>
            </a:pPr>
            <a:r>
              <a:rPr lang="en-US" dirty="0"/>
              <a:t>Adding info on the specific intervals associated with the new vehicle(s)</a:t>
            </a:r>
          </a:p>
          <a:p>
            <a:pPr marL="514350" indent="-514350">
              <a:buFont typeface="+mj-lt"/>
              <a:buAutoNum type="arabicPeriod"/>
            </a:pPr>
            <a:r>
              <a:rPr lang="en-US" dirty="0"/>
              <a:t>Removing info on vehicles that have been removed from the fleet</a:t>
            </a:r>
          </a:p>
          <a:p>
            <a:pPr marL="514350" indent="-514350">
              <a:buFont typeface="+mj-lt"/>
              <a:buAutoNum type="arabicPeriod"/>
            </a:pPr>
            <a:r>
              <a:rPr lang="en-US" dirty="0"/>
              <a:t>Including an updated fleet list</a:t>
            </a:r>
          </a:p>
          <a:p>
            <a:pPr marL="514350" indent="-514350">
              <a:buFont typeface="+mj-lt"/>
              <a:buAutoNum type="arabicPeriod"/>
            </a:pPr>
            <a:r>
              <a:rPr lang="en-US" dirty="0"/>
              <a:t>Including an updated pre-trip inspection form</a:t>
            </a:r>
          </a:p>
          <a:p>
            <a:pPr marL="514350" indent="-514350">
              <a:buFont typeface="+mj-lt"/>
              <a:buAutoNum type="arabicPeriod"/>
            </a:pPr>
            <a:r>
              <a:rPr lang="en-US" dirty="0"/>
              <a:t>Reviewing the plan to ensure all info is still accurate &amp; applicable</a:t>
            </a:r>
          </a:p>
          <a:p>
            <a:pPr marL="0" indent="0">
              <a:buNone/>
            </a:pPr>
            <a:endParaRPr lang="en-US" sz="2800" dirty="0"/>
          </a:p>
          <a:p>
            <a:pPr marL="0" indent="0">
              <a:buNone/>
            </a:pPr>
            <a:r>
              <a:rPr lang="en-US" sz="2800" b="1" dirty="0"/>
              <a:t>This accounts for:</a:t>
            </a:r>
          </a:p>
          <a:p>
            <a:r>
              <a:rPr lang="en-US" dirty="0"/>
              <a:t>New manufacturer’s recommended maintenance intervals</a:t>
            </a:r>
          </a:p>
          <a:p>
            <a:r>
              <a:rPr lang="en-US" dirty="0"/>
              <a:t>Specific intervals for each vehicle type and model</a:t>
            </a:r>
          </a:p>
          <a:p>
            <a:r>
              <a:rPr lang="en-US" dirty="0"/>
              <a:t>New technology</a:t>
            </a:r>
          </a:p>
        </p:txBody>
      </p:sp>
    </p:spTree>
    <p:extLst>
      <p:ext uri="{BB962C8B-B14F-4D97-AF65-F5344CB8AC3E}">
        <p14:creationId xmlns:p14="http://schemas.microsoft.com/office/powerpoint/2010/main" val="96040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E32E46-2CD5-4B5A-EBE6-32A93A4B5B10}"/>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3FF294FF-9896-6D09-4F77-DB81E2F4B976}"/>
              </a:ext>
            </a:extLst>
          </p:cNvPr>
          <p:cNvSpPr/>
          <p:nvPr/>
        </p:nvSpPr>
        <p:spPr>
          <a:xfrm>
            <a:off x="0" y="292000"/>
            <a:ext cx="12192000" cy="1043322"/>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4ADBAA49-9983-57C3-0E46-25C438B83CE5}"/>
              </a:ext>
            </a:extLst>
          </p:cNvPr>
          <p:cNvSpPr>
            <a:spLocks noGrp="1"/>
          </p:cNvSpPr>
          <p:nvPr>
            <p:ph type="body" idx="1"/>
          </p:nvPr>
        </p:nvSpPr>
        <p:spPr>
          <a:xfrm>
            <a:off x="595563" y="328386"/>
            <a:ext cx="11115174" cy="988919"/>
          </a:xfrm>
          <a:noFill/>
        </p:spPr>
        <p:txBody>
          <a:bodyPr anchor="ctr">
            <a:normAutofit/>
          </a:bodyPr>
          <a:lstStyle/>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Your agency must maintain </a:t>
            </a:r>
            <a:r>
              <a:rPr kumimoji="0" lang="en-US" sz="2800" i="0" u="none" strike="noStrike" kern="1200" cap="none" spc="0" normalizeH="0" baseline="0" noProof="0">
                <a:ln>
                  <a:noFill/>
                </a:ln>
                <a:solidFill>
                  <a:prstClr val="black"/>
                </a:solidFill>
                <a:effectLst/>
                <a:uLnTx/>
                <a:uFillTx/>
                <a:latin typeface="Aptos" panose="02110004020202020204"/>
                <a:ea typeface="+mn-ea"/>
                <a:cs typeface="+mn-cs"/>
              </a:rPr>
              <a:t>a procedure for tracking warranty activities.</a:t>
            </a:r>
          </a:p>
        </p:txBody>
      </p:sp>
      <p:sp>
        <p:nvSpPr>
          <p:cNvPr id="8" name="Content Placeholder 2">
            <a:extLst>
              <a:ext uri="{FF2B5EF4-FFF2-40B4-BE49-F238E27FC236}">
                <a16:creationId xmlns:a16="http://schemas.microsoft.com/office/drawing/2014/main" id="{96465330-4CF9-BF15-7E84-8E09D35D2C84}"/>
              </a:ext>
            </a:extLst>
          </p:cNvPr>
          <p:cNvSpPr txBox="1">
            <a:spLocks/>
          </p:cNvSpPr>
          <p:nvPr/>
        </p:nvSpPr>
        <p:spPr>
          <a:xfrm>
            <a:off x="708599" y="1522132"/>
            <a:ext cx="10774802" cy="3831745"/>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457200" indent="-457200">
              <a:buFont typeface="Arial" panose="020B0604020202020204" pitchFamily="34" charset="0"/>
              <a:buChar char="•"/>
            </a:pPr>
            <a:r>
              <a:rPr lang="en-US" sz="2800" b="0" dirty="0"/>
              <a:t>These procedures should aim to ensure the cost of defects is borne by the equipment manufacturer, as opposed to your agency.</a:t>
            </a:r>
          </a:p>
          <a:p>
            <a:pPr marL="457200" indent="-457200">
              <a:buFont typeface="Arial" panose="020B0604020202020204" pitchFamily="34" charset="0"/>
              <a:buChar char="•"/>
            </a:pPr>
            <a:r>
              <a:rPr lang="en-US" sz="2800" dirty="0"/>
              <a:t>FTA does not require that these procedures are included in your agency’s PMP.</a:t>
            </a:r>
          </a:p>
          <a:p>
            <a:pPr marL="914400" lvl="1" indent="-457200">
              <a:buFont typeface="Arial" panose="020B0604020202020204" pitchFamily="34" charset="0"/>
              <a:buChar char="•"/>
            </a:pPr>
            <a:r>
              <a:rPr lang="en-US" sz="2400" b="0" dirty="0"/>
              <a:t>It is sufficient if warranty procedures are separate from your PMP. </a:t>
            </a:r>
          </a:p>
          <a:p>
            <a:pPr lvl="1"/>
            <a:endParaRPr lang="en-US" sz="2400" b="0" dirty="0"/>
          </a:p>
          <a:p>
            <a:pPr>
              <a:spcAft>
                <a:spcPts val="1200"/>
              </a:spcAft>
            </a:pPr>
            <a:endParaRPr lang="en-US" sz="2800" b="0" dirty="0"/>
          </a:p>
        </p:txBody>
      </p:sp>
      <p:sp>
        <p:nvSpPr>
          <p:cNvPr id="6" name="Content Placeholder 2">
            <a:extLst>
              <a:ext uri="{FF2B5EF4-FFF2-40B4-BE49-F238E27FC236}">
                <a16:creationId xmlns:a16="http://schemas.microsoft.com/office/drawing/2014/main" id="{EE5BF34F-E4DA-79BA-05B8-77EEC75F8647}"/>
              </a:ext>
            </a:extLst>
          </p:cNvPr>
          <p:cNvSpPr txBox="1">
            <a:spLocks/>
          </p:cNvSpPr>
          <p:nvPr/>
        </p:nvSpPr>
        <p:spPr>
          <a:xfrm>
            <a:off x="371475" y="5645426"/>
            <a:ext cx="11563350" cy="887235"/>
          </a:xfrm>
          <a:prstGeom prst="rect">
            <a:avLst/>
          </a:prstGeom>
          <a:solidFill>
            <a:schemeClr val="accent6">
              <a:lumMod val="40000"/>
              <a:lumOff val="60000"/>
            </a:schemeClr>
          </a:solidFill>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a:t>NOTE</a:t>
            </a:r>
            <a:r>
              <a:rPr lang="en-US" b="0"/>
              <a:t>: IndyGo </a:t>
            </a:r>
            <a:r>
              <a:rPr lang="en-US"/>
              <a:t>strongly encourages</a:t>
            </a:r>
            <a:r>
              <a:rPr lang="en-US" b="0"/>
              <a:t> that these procedures are included in your PMP. If not, warranty procedures will need to be submitted separately to IndyGo upon request. </a:t>
            </a:r>
          </a:p>
        </p:txBody>
      </p:sp>
    </p:spTree>
    <p:extLst>
      <p:ext uri="{BB962C8B-B14F-4D97-AF65-F5344CB8AC3E}">
        <p14:creationId xmlns:p14="http://schemas.microsoft.com/office/powerpoint/2010/main" val="2686669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F2D171-5A34-8D5D-106D-9DFC2C628CE8}"/>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DA7EB80D-8CC5-0580-5BCB-C1A243116C8D}"/>
              </a:ext>
            </a:extLst>
          </p:cNvPr>
          <p:cNvSpPr/>
          <p:nvPr/>
        </p:nvSpPr>
        <p:spPr>
          <a:xfrm>
            <a:off x="0" y="411268"/>
            <a:ext cx="12192000" cy="1043322"/>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1097880B-801E-E5E5-8168-ABD6A0F3139C}"/>
              </a:ext>
            </a:extLst>
          </p:cNvPr>
          <p:cNvSpPr>
            <a:spLocks noGrp="1"/>
          </p:cNvSpPr>
          <p:nvPr>
            <p:ph type="body" idx="1"/>
          </p:nvPr>
        </p:nvSpPr>
        <p:spPr>
          <a:xfrm>
            <a:off x="595563" y="447654"/>
            <a:ext cx="11115174" cy="988919"/>
          </a:xfrm>
          <a:noFill/>
        </p:spPr>
        <p:txBody>
          <a:bodyPr anchor="ctr">
            <a:normAutofit/>
          </a:bodyPr>
          <a:lstStyle/>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Your agency must maintain </a:t>
            </a:r>
            <a:r>
              <a:rPr kumimoji="0" lang="en-US" sz="2800" i="0" u="none" strike="noStrike" kern="1200" cap="none" spc="0" normalizeH="0" baseline="0" noProof="0">
                <a:ln>
                  <a:noFill/>
                </a:ln>
                <a:solidFill>
                  <a:prstClr val="black"/>
                </a:solidFill>
                <a:effectLst/>
                <a:uLnTx/>
                <a:uFillTx/>
                <a:latin typeface="Aptos" panose="02110004020202020204"/>
                <a:ea typeface="+mn-ea"/>
                <a:cs typeface="+mn-cs"/>
              </a:rPr>
              <a:t>a procedure for tracking warranty activities.</a:t>
            </a:r>
          </a:p>
        </p:txBody>
      </p:sp>
      <p:sp>
        <p:nvSpPr>
          <p:cNvPr id="8" name="Content Placeholder 2">
            <a:extLst>
              <a:ext uri="{FF2B5EF4-FFF2-40B4-BE49-F238E27FC236}">
                <a16:creationId xmlns:a16="http://schemas.microsoft.com/office/drawing/2014/main" id="{97A14643-0B8C-D87C-64C7-83A5A65862F6}"/>
              </a:ext>
            </a:extLst>
          </p:cNvPr>
          <p:cNvSpPr txBox="1">
            <a:spLocks/>
          </p:cNvSpPr>
          <p:nvPr/>
        </p:nvSpPr>
        <p:spPr>
          <a:xfrm>
            <a:off x="756378" y="1630963"/>
            <a:ext cx="10793544" cy="3596074"/>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2800" b="0"/>
              <a:t>This procedure must include methods to:</a:t>
            </a:r>
          </a:p>
          <a:p>
            <a:pPr marL="514350" indent="-514350">
              <a:buFont typeface="+mj-lt"/>
              <a:buAutoNum type="arabicPeriod"/>
            </a:pPr>
            <a:r>
              <a:rPr lang="en-US" sz="2800"/>
              <a:t>Identify</a:t>
            </a:r>
            <a:r>
              <a:rPr lang="en-US" sz="2800" b="0"/>
              <a:t> warranty repairs.</a:t>
            </a:r>
          </a:p>
          <a:p>
            <a:pPr marL="514350" indent="-514350">
              <a:buFont typeface="+mj-lt"/>
              <a:buAutoNum type="arabicPeriod"/>
            </a:pPr>
            <a:r>
              <a:rPr lang="en-US" sz="2800"/>
              <a:t>Record</a:t>
            </a:r>
            <a:r>
              <a:rPr lang="en-US" sz="2800" b="0"/>
              <a:t> warranty claims.</a:t>
            </a:r>
          </a:p>
          <a:p>
            <a:pPr marL="514350" indent="-514350">
              <a:buFont typeface="+mj-lt"/>
              <a:buAutoNum type="arabicPeriod"/>
            </a:pPr>
            <a:r>
              <a:rPr lang="en-US" sz="2800"/>
              <a:t>Submit</a:t>
            </a:r>
            <a:r>
              <a:rPr lang="en-US" sz="2800" b="0"/>
              <a:t> warranty claims to manufacturer.</a:t>
            </a:r>
          </a:p>
          <a:p>
            <a:pPr marL="514350" indent="-514350">
              <a:buFont typeface="+mj-lt"/>
              <a:buAutoNum type="arabicPeriod"/>
            </a:pPr>
            <a:r>
              <a:rPr lang="en-US" sz="2800"/>
              <a:t>Follow up </a:t>
            </a:r>
            <a:r>
              <a:rPr lang="en-US" sz="2800" b="0"/>
              <a:t>on unpaid claims.</a:t>
            </a:r>
          </a:p>
        </p:txBody>
      </p:sp>
      <p:sp>
        <p:nvSpPr>
          <p:cNvPr id="6" name="Content Placeholder 2">
            <a:extLst>
              <a:ext uri="{FF2B5EF4-FFF2-40B4-BE49-F238E27FC236}">
                <a16:creationId xmlns:a16="http://schemas.microsoft.com/office/drawing/2014/main" id="{A10A0303-71CC-349D-8603-CF33696650E7}"/>
              </a:ext>
            </a:extLst>
          </p:cNvPr>
          <p:cNvSpPr txBox="1">
            <a:spLocks/>
          </p:cNvSpPr>
          <p:nvPr/>
        </p:nvSpPr>
        <p:spPr>
          <a:xfrm>
            <a:off x="371475" y="5645426"/>
            <a:ext cx="11563350" cy="887235"/>
          </a:xfrm>
          <a:prstGeom prst="rect">
            <a:avLst/>
          </a:prstGeom>
          <a:solidFill>
            <a:schemeClr val="accent6">
              <a:lumMod val="40000"/>
              <a:lumOff val="60000"/>
            </a:schemeClr>
          </a:solidFill>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a:t>NOTE</a:t>
            </a:r>
            <a:r>
              <a:rPr lang="en-US" b="0"/>
              <a:t>: IndyGo </a:t>
            </a:r>
            <a:r>
              <a:rPr lang="en-US"/>
              <a:t>strongly encourages</a:t>
            </a:r>
            <a:r>
              <a:rPr lang="en-US" b="0"/>
              <a:t> that these procedures are included in your PMP. If not, warranty procedures will need to be submitted separately to IndyGo upon request. </a:t>
            </a:r>
          </a:p>
        </p:txBody>
      </p:sp>
    </p:spTree>
    <p:extLst>
      <p:ext uri="{BB962C8B-B14F-4D97-AF65-F5344CB8AC3E}">
        <p14:creationId xmlns:p14="http://schemas.microsoft.com/office/powerpoint/2010/main" val="2543655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E6BFA0-80E6-233E-6F0C-96D9D8539C11}"/>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6E34D089-B403-AB2B-C227-DB5874A48BF5}"/>
              </a:ext>
            </a:extLst>
          </p:cNvPr>
          <p:cNvSpPr/>
          <p:nvPr/>
        </p:nvSpPr>
        <p:spPr>
          <a:xfrm>
            <a:off x="0" y="496720"/>
            <a:ext cx="12192000" cy="1043322"/>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6A149755-F169-8C68-67B7-8F4EF7ACC6BA}"/>
              </a:ext>
            </a:extLst>
          </p:cNvPr>
          <p:cNvSpPr>
            <a:spLocks noGrp="1"/>
          </p:cNvSpPr>
          <p:nvPr>
            <p:ph type="body" idx="1"/>
          </p:nvPr>
        </p:nvSpPr>
        <p:spPr>
          <a:xfrm>
            <a:off x="595563" y="533106"/>
            <a:ext cx="11115174" cy="988919"/>
          </a:xfrm>
          <a:noFill/>
        </p:spPr>
        <p:txBody>
          <a:bodyPr anchor="ctr">
            <a:normAutofit/>
          </a:bodyPr>
          <a:lstStyle/>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800" dirty="0">
                <a:solidFill>
                  <a:prstClr val="black"/>
                </a:solidFill>
                <a:latin typeface="Aptos" panose="02110004020202020204"/>
              </a:rPr>
              <a:t>Section 5307 Vendors - </a:t>
            </a:r>
            <a:r>
              <a:rPr lang="en-US" sz="2800" b="0" dirty="0">
                <a:solidFill>
                  <a:prstClr val="black"/>
                </a:solidFill>
                <a:latin typeface="Aptos" panose="02110004020202020204"/>
              </a:rPr>
              <a:t>Your plan must identify the goals and objectives of your maintenance program. </a:t>
            </a:r>
            <a:endParaRPr kumimoji="0" lang="en-US" sz="2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9" name="Content Placeholder 2">
            <a:extLst>
              <a:ext uri="{FF2B5EF4-FFF2-40B4-BE49-F238E27FC236}">
                <a16:creationId xmlns:a16="http://schemas.microsoft.com/office/drawing/2014/main" id="{E1D5709B-DF33-F65D-4841-6609A3E2CB18}"/>
              </a:ext>
            </a:extLst>
          </p:cNvPr>
          <p:cNvSpPr txBox="1">
            <a:spLocks/>
          </p:cNvSpPr>
          <p:nvPr/>
        </p:nvSpPr>
        <p:spPr>
          <a:xfrm>
            <a:off x="371475" y="6082694"/>
            <a:ext cx="11563350" cy="557172"/>
          </a:xfrm>
          <a:prstGeom prst="rect">
            <a:avLst/>
          </a:prstGeom>
          <a:solidFill>
            <a:schemeClr val="accent6">
              <a:lumMod val="40000"/>
              <a:lumOff val="60000"/>
            </a:schemeClr>
          </a:solidFill>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a:t>NOTE</a:t>
            </a:r>
            <a:r>
              <a:rPr lang="en-US" b="0"/>
              <a:t>: For agencies that are not Section 5307, </a:t>
            </a:r>
            <a:r>
              <a:rPr lang="en-US"/>
              <a:t>consider these best practices</a:t>
            </a:r>
            <a:r>
              <a:rPr lang="en-US" b="0"/>
              <a:t>. </a:t>
            </a:r>
          </a:p>
        </p:txBody>
      </p:sp>
      <p:sp>
        <p:nvSpPr>
          <p:cNvPr id="10" name="Content Placeholder 2">
            <a:extLst>
              <a:ext uri="{FF2B5EF4-FFF2-40B4-BE49-F238E27FC236}">
                <a16:creationId xmlns:a16="http://schemas.microsoft.com/office/drawing/2014/main" id="{DAC71F62-F164-0D20-93C3-5B80C82F58A7}"/>
              </a:ext>
            </a:extLst>
          </p:cNvPr>
          <p:cNvSpPr txBox="1">
            <a:spLocks/>
          </p:cNvSpPr>
          <p:nvPr/>
        </p:nvSpPr>
        <p:spPr>
          <a:xfrm>
            <a:off x="708860" y="1690310"/>
            <a:ext cx="10888579" cy="4197143"/>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2800" b="0" dirty="0"/>
              <a:t>Your plan must:</a:t>
            </a:r>
          </a:p>
          <a:p>
            <a:pPr marL="514350" indent="-514350">
              <a:buFont typeface="+mj-lt"/>
              <a:buAutoNum type="arabicPeriod"/>
            </a:pPr>
            <a:r>
              <a:rPr lang="en-US" sz="2800" b="0" dirty="0"/>
              <a:t>Identify goals of your maintenance program.</a:t>
            </a:r>
          </a:p>
          <a:p>
            <a:pPr marL="514350" indent="-514350">
              <a:buFont typeface="+mj-lt"/>
              <a:buAutoNum type="arabicPeriod"/>
            </a:pPr>
            <a:r>
              <a:rPr lang="en-US" sz="2800" b="0" dirty="0"/>
              <a:t>Identify objectives of your maintenance program.</a:t>
            </a:r>
          </a:p>
          <a:p>
            <a:pPr marL="514350" indent="-514350">
              <a:buFont typeface="+mj-lt"/>
              <a:buAutoNum type="arabicPeriod"/>
            </a:pPr>
            <a:r>
              <a:rPr lang="en-US" sz="2800" b="0" dirty="0"/>
              <a:t>Establish how these goals &amp; objectives will be met.</a:t>
            </a:r>
          </a:p>
          <a:p>
            <a:pPr marL="514350" indent="-514350">
              <a:buFont typeface="+mj-lt"/>
              <a:buAutoNum type="arabicPeriod"/>
            </a:pPr>
            <a:endParaRPr lang="en-US" sz="2800" b="0" dirty="0"/>
          </a:p>
          <a:p>
            <a:r>
              <a:rPr lang="en-US" sz="2800" b="0" dirty="0"/>
              <a:t>Examples of potential goals/objectives:</a:t>
            </a:r>
          </a:p>
          <a:p>
            <a:pPr marL="457200" indent="-457200">
              <a:spcBef>
                <a:spcPts val="0"/>
              </a:spcBef>
              <a:buFont typeface="Arial" panose="020B0604020202020204" pitchFamily="34" charset="0"/>
              <a:buChar char="•"/>
            </a:pPr>
            <a:r>
              <a:rPr lang="en-US" b="0" dirty="0"/>
              <a:t>Increased vehicle life</a:t>
            </a:r>
          </a:p>
          <a:p>
            <a:pPr marL="457200" indent="-457200">
              <a:spcBef>
                <a:spcPts val="0"/>
              </a:spcBef>
              <a:buFont typeface="Arial" panose="020B0604020202020204" pitchFamily="34" charset="0"/>
              <a:buChar char="•"/>
            </a:pPr>
            <a:r>
              <a:rPr lang="en-US" b="0" dirty="0"/>
              <a:t>Decreased frequency of road calls</a:t>
            </a:r>
          </a:p>
          <a:p>
            <a:pPr marL="457200" indent="-457200">
              <a:spcBef>
                <a:spcPts val="0"/>
              </a:spcBef>
              <a:buFont typeface="Arial" panose="020B0604020202020204" pitchFamily="34" charset="0"/>
              <a:buChar char="•"/>
            </a:pPr>
            <a:r>
              <a:rPr lang="en-US" b="0" dirty="0"/>
              <a:t>Decreased maintenance costs compared to total operating costs</a:t>
            </a:r>
          </a:p>
          <a:p>
            <a:pPr>
              <a:spcBef>
                <a:spcPts val="0"/>
              </a:spcBef>
            </a:pPr>
            <a:endParaRPr lang="en-US" b="0" dirty="0"/>
          </a:p>
          <a:p>
            <a:pPr marL="457200" indent="-457200">
              <a:buFont typeface="Arial" panose="020B0604020202020204" pitchFamily="34" charset="0"/>
              <a:buChar char="•"/>
            </a:pPr>
            <a:endParaRPr lang="en-US" sz="2800" b="0" dirty="0"/>
          </a:p>
        </p:txBody>
      </p:sp>
    </p:spTree>
    <p:extLst>
      <p:ext uri="{BB962C8B-B14F-4D97-AF65-F5344CB8AC3E}">
        <p14:creationId xmlns:p14="http://schemas.microsoft.com/office/powerpoint/2010/main" val="2343502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530AE-B0CA-7630-751E-01004145243E}"/>
              </a:ext>
            </a:extLst>
          </p:cNvPr>
          <p:cNvSpPr>
            <a:spLocks noGrp="1"/>
          </p:cNvSpPr>
          <p:nvPr>
            <p:ph type="title"/>
          </p:nvPr>
        </p:nvSpPr>
        <p:spPr/>
        <p:txBody>
          <a:bodyPr/>
          <a:lstStyle/>
          <a:p>
            <a:r>
              <a:rPr lang="en-US" b="1"/>
              <a:t>Preventive Maintenance Plans -</a:t>
            </a:r>
            <a:br>
              <a:rPr lang="en-US" b="1"/>
            </a:br>
            <a:r>
              <a:rPr lang="en-US" b="1"/>
              <a:t>Best Practices</a:t>
            </a:r>
          </a:p>
        </p:txBody>
      </p:sp>
      <p:sp>
        <p:nvSpPr>
          <p:cNvPr id="3" name="Text Placeholder 2">
            <a:extLst>
              <a:ext uri="{FF2B5EF4-FFF2-40B4-BE49-F238E27FC236}">
                <a16:creationId xmlns:a16="http://schemas.microsoft.com/office/drawing/2014/main" id="{A99687DF-0AC6-FB48-3DF5-8672D6CF1471}"/>
              </a:ext>
            </a:extLst>
          </p:cNvPr>
          <p:cNvSpPr>
            <a:spLocks noGrp="1"/>
          </p:cNvSpPr>
          <p:nvPr>
            <p:ph type="body" idx="1"/>
          </p:nvPr>
        </p:nvSpPr>
        <p:spPr/>
        <p:txBody>
          <a:bodyPr/>
          <a:lstStyle/>
          <a:p>
            <a:r>
              <a:rPr lang="en-US"/>
              <a:t>Identified by IndyGo </a:t>
            </a:r>
          </a:p>
        </p:txBody>
      </p:sp>
    </p:spTree>
    <p:extLst>
      <p:ext uri="{BB962C8B-B14F-4D97-AF65-F5344CB8AC3E}">
        <p14:creationId xmlns:p14="http://schemas.microsoft.com/office/powerpoint/2010/main" val="2683926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DB6A64-30BA-72DE-E1E5-400364E12862}"/>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A7A22BC0-5263-6CFE-F897-412027B1BA16}"/>
              </a:ext>
            </a:extLst>
          </p:cNvPr>
          <p:cNvSpPr/>
          <p:nvPr/>
        </p:nvSpPr>
        <p:spPr>
          <a:xfrm>
            <a:off x="0" y="365248"/>
            <a:ext cx="12192000" cy="1043322"/>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953DE584-4ACC-1725-EFF9-625B4702C764}"/>
              </a:ext>
            </a:extLst>
          </p:cNvPr>
          <p:cNvSpPr>
            <a:spLocks noGrp="1"/>
          </p:cNvSpPr>
          <p:nvPr>
            <p:ph type="body" idx="1"/>
          </p:nvPr>
        </p:nvSpPr>
        <p:spPr>
          <a:xfrm>
            <a:off x="595563" y="401634"/>
            <a:ext cx="11115174" cy="988919"/>
          </a:xfrm>
          <a:noFill/>
        </p:spPr>
        <p:txBody>
          <a:bodyPr anchor="ctr">
            <a:normAutofit/>
          </a:bodyPr>
          <a:lstStyle/>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800" dirty="0">
                <a:latin typeface="Aptos" panose="02110004020202020204"/>
              </a:rPr>
              <a:t>Section 5307 Vendors - </a:t>
            </a:r>
            <a:r>
              <a:rPr lang="en-US" sz="2800" b="0" dirty="0">
                <a:latin typeface="Aptos" panose="02110004020202020204"/>
              </a:rPr>
              <a:t>When identifying goals and objectives, </a:t>
            </a:r>
            <a:r>
              <a:rPr lang="en-US" sz="2800" dirty="0">
                <a:latin typeface="Aptos" panose="02110004020202020204"/>
              </a:rPr>
              <a:t>consider Group TAM responsibilities…</a:t>
            </a:r>
            <a:endParaRPr kumimoji="0" lang="en-US" sz="2800" i="0" u="none" strike="noStrike" kern="1200" cap="none" spc="0" normalizeH="0" baseline="0" noProof="0" dirty="0">
              <a:ln>
                <a:noFill/>
              </a:ln>
              <a:effectLst/>
              <a:uLnTx/>
              <a:uFillTx/>
              <a:latin typeface="Aptos" panose="02110004020202020204"/>
              <a:ea typeface="+mn-ea"/>
              <a:cs typeface="+mn-cs"/>
            </a:endParaRPr>
          </a:p>
        </p:txBody>
      </p:sp>
      <p:sp>
        <p:nvSpPr>
          <p:cNvPr id="2" name="Content Placeholder 2">
            <a:extLst>
              <a:ext uri="{FF2B5EF4-FFF2-40B4-BE49-F238E27FC236}">
                <a16:creationId xmlns:a16="http://schemas.microsoft.com/office/drawing/2014/main" id="{DBAE8197-D172-672A-B4FB-6CBC4638B759}"/>
              </a:ext>
            </a:extLst>
          </p:cNvPr>
          <p:cNvSpPr txBox="1">
            <a:spLocks/>
          </p:cNvSpPr>
          <p:nvPr/>
        </p:nvSpPr>
        <p:spPr>
          <a:xfrm>
            <a:off x="371475" y="5854890"/>
            <a:ext cx="11563350" cy="784976"/>
          </a:xfrm>
          <a:prstGeom prst="rect">
            <a:avLst/>
          </a:prstGeom>
          <a:solidFill>
            <a:schemeClr val="accent6">
              <a:lumMod val="40000"/>
              <a:lumOff val="60000"/>
            </a:schemeClr>
          </a:solidFill>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2000" dirty="0"/>
              <a:t>NOTE</a:t>
            </a:r>
            <a:r>
              <a:rPr lang="en-US" sz="2000" b="0" dirty="0"/>
              <a:t>: Per FTA, consideration of these items is </a:t>
            </a:r>
            <a:r>
              <a:rPr lang="en-US" sz="2000" dirty="0"/>
              <a:t>not</a:t>
            </a:r>
            <a:r>
              <a:rPr lang="en-US" sz="2000" b="0" dirty="0"/>
              <a:t> a requirement for your agency’s PM. However, IndyGo </a:t>
            </a:r>
            <a:r>
              <a:rPr lang="en-US" sz="2000" dirty="0"/>
              <a:t>strongly encourages </a:t>
            </a:r>
            <a:r>
              <a:rPr lang="en-US" sz="2000" b="0" dirty="0"/>
              <a:t>subrecipients to consider these responsibilities.</a:t>
            </a:r>
          </a:p>
        </p:txBody>
      </p:sp>
      <p:sp>
        <p:nvSpPr>
          <p:cNvPr id="6" name="Content Placeholder 2">
            <a:extLst>
              <a:ext uri="{FF2B5EF4-FFF2-40B4-BE49-F238E27FC236}">
                <a16:creationId xmlns:a16="http://schemas.microsoft.com/office/drawing/2014/main" id="{E588860C-33A3-209D-B617-94F442F27CC2}"/>
              </a:ext>
            </a:extLst>
          </p:cNvPr>
          <p:cNvSpPr txBox="1">
            <a:spLocks/>
          </p:cNvSpPr>
          <p:nvPr/>
        </p:nvSpPr>
        <p:spPr>
          <a:xfrm>
            <a:off x="708860" y="1581040"/>
            <a:ext cx="10888579" cy="4105492"/>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457200" indent="-457200">
              <a:buFont typeface="Arial" panose="020B0604020202020204" pitchFamily="34" charset="0"/>
              <a:buChar char="•"/>
            </a:pPr>
            <a:r>
              <a:rPr lang="en-US" sz="2800" b="0" dirty="0"/>
              <a:t>Consideration of these items may help determine what priorities are most important to your agency.</a:t>
            </a:r>
          </a:p>
          <a:p>
            <a:pPr marL="457200" indent="-457200">
              <a:buFont typeface="Arial" panose="020B0604020202020204" pitchFamily="34" charset="0"/>
              <a:buChar char="•"/>
            </a:pPr>
            <a:r>
              <a:rPr lang="en-US" sz="2800" b="0" dirty="0"/>
              <a:t>This includes consideration of…</a:t>
            </a:r>
          </a:p>
          <a:p>
            <a:pPr marL="914400" lvl="1" indent="-457200">
              <a:buFont typeface="Arial" panose="020B0604020202020204" pitchFamily="34" charset="0"/>
              <a:buChar char="•"/>
            </a:pPr>
            <a:r>
              <a:rPr lang="en-US" sz="2400" b="0" dirty="0"/>
              <a:t>Useful Life Benchmarks (ULBs) - both age and mileage</a:t>
            </a:r>
          </a:p>
          <a:p>
            <a:pPr marL="914400" lvl="1" indent="-457200">
              <a:buFont typeface="Arial" panose="020B0604020202020204" pitchFamily="34" charset="0"/>
              <a:buChar char="•"/>
            </a:pPr>
            <a:r>
              <a:rPr lang="en-US" sz="2400" b="0" dirty="0"/>
              <a:t>Condition Assessments</a:t>
            </a:r>
          </a:p>
          <a:p>
            <a:pPr marL="914400" lvl="1" indent="-457200">
              <a:buFont typeface="Arial" panose="020B0604020202020204" pitchFamily="34" charset="0"/>
              <a:buChar char="•"/>
            </a:pPr>
            <a:r>
              <a:rPr lang="en-US" sz="2400" b="0"/>
              <a:t>Fleet Replacement Schedule</a:t>
            </a:r>
            <a:endParaRPr lang="en-US" sz="2400" b="0" dirty="0"/>
          </a:p>
          <a:p>
            <a:pPr marL="914400" lvl="1" indent="-457200">
              <a:buFont typeface="Arial" panose="020B0604020202020204" pitchFamily="34" charset="0"/>
              <a:buChar char="•"/>
            </a:pPr>
            <a:endParaRPr lang="en-US" sz="2400" b="0" dirty="0"/>
          </a:p>
          <a:p>
            <a:pPr marL="457200" indent="-457200">
              <a:buFont typeface="Arial" panose="020B0604020202020204" pitchFamily="34" charset="0"/>
              <a:buChar char="•"/>
            </a:pPr>
            <a:endParaRPr lang="en-US" sz="2800" b="0" dirty="0"/>
          </a:p>
          <a:p>
            <a:pPr marL="914400" lvl="1" indent="-457200">
              <a:buFont typeface="Arial" panose="020B0604020202020204" pitchFamily="34" charset="0"/>
              <a:buChar char="•"/>
            </a:pPr>
            <a:endParaRPr lang="en-US" b="0" dirty="0"/>
          </a:p>
        </p:txBody>
      </p:sp>
    </p:spTree>
    <p:extLst>
      <p:ext uri="{BB962C8B-B14F-4D97-AF65-F5344CB8AC3E}">
        <p14:creationId xmlns:p14="http://schemas.microsoft.com/office/powerpoint/2010/main" val="451091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4ECB41-6868-54E1-CBDC-7B353AD81E8C}"/>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BAFFBCEA-CDD3-682C-4C40-997A3F1D6E93}"/>
              </a:ext>
            </a:extLst>
          </p:cNvPr>
          <p:cNvSpPr/>
          <p:nvPr/>
        </p:nvSpPr>
        <p:spPr>
          <a:xfrm>
            <a:off x="0" y="365957"/>
            <a:ext cx="12192000" cy="1043322"/>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 name="Text Placeholder 3">
            <a:extLst>
              <a:ext uri="{FF2B5EF4-FFF2-40B4-BE49-F238E27FC236}">
                <a16:creationId xmlns:a16="http://schemas.microsoft.com/office/drawing/2014/main" id="{58D0AA68-2514-97D6-BB77-FD1BBCDC2B50}"/>
              </a:ext>
            </a:extLst>
          </p:cNvPr>
          <p:cNvSpPr>
            <a:spLocks noGrp="1"/>
          </p:cNvSpPr>
          <p:nvPr>
            <p:ph type="body" idx="1"/>
          </p:nvPr>
        </p:nvSpPr>
        <p:spPr>
          <a:xfrm>
            <a:off x="595563" y="402343"/>
            <a:ext cx="11115174" cy="988919"/>
          </a:xfrm>
          <a:noFill/>
        </p:spPr>
        <p:txBody>
          <a:bodyPr anchor="ctr">
            <a:normAutofit/>
          </a:bodyPr>
          <a:lstStyle/>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800" b="0">
                <a:solidFill>
                  <a:prstClr val="black"/>
                </a:solidFill>
                <a:latin typeface="Aptos" panose="02110004020202020204"/>
              </a:rPr>
              <a:t>When defining </a:t>
            </a:r>
            <a:r>
              <a:rPr lang="en-US" sz="2800">
                <a:solidFill>
                  <a:prstClr val="black"/>
                </a:solidFill>
                <a:latin typeface="Aptos" panose="02110004020202020204"/>
              </a:rPr>
              <a:t>intervals…</a:t>
            </a:r>
            <a:endParaRPr kumimoji="0" lang="en-US" sz="280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 name="Content Placeholder 2">
            <a:extLst>
              <a:ext uri="{FF2B5EF4-FFF2-40B4-BE49-F238E27FC236}">
                <a16:creationId xmlns:a16="http://schemas.microsoft.com/office/drawing/2014/main" id="{6ACC82A3-5E95-6E19-326F-82703EF08943}"/>
              </a:ext>
            </a:extLst>
          </p:cNvPr>
          <p:cNvSpPr txBox="1">
            <a:spLocks/>
          </p:cNvSpPr>
          <p:nvPr/>
        </p:nvSpPr>
        <p:spPr>
          <a:xfrm>
            <a:off x="371475" y="5854890"/>
            <a:ext cx="11563350" cy="784976"/>
          </a:xfrm>
          <a:prstGeom prst="rect">
            <a:avLst/>
          </a:prstGeom>
          <a:solidFill>
            <a:schemeClr val="accent6">
              <a:lumMod val="40000"/>
              <a:lumOff val="60000"/>
            </a:schemeClr>
          </a:solidFill>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i="0" u="none" strike="noStrike" kern="1200" cap="none" spc="0" normalizeH="0" baseline="0" noProof="0" dirty="0">
                <a:ln>
                  <a:noFill/>
                </a:ln>
                <a:solidFill>
                  <a:prstClr val="black"/>
                </a:solidFill>
                <a:effectLst/>
                <a:uLnTx/>
                <a:uFillTx/>
                <a:latin typeface="Aptos" panose="02110004020202020204"/>
                <a:ea typeface="+mn-ea"/>
                <a:cs typeface="+mn-cs"/>
              </a:rPr>
              <a:t>NOTE: </a:t>
            </a: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Per FTA, </a:t>
            </a:r>
            <a:r>
              <a:rPr lang="en-US" sz="2000" b="0" dirty="0">
                <a:solidFill>
                  <a:prstClr val="black"/>
                </a:solidFill>
                <a:latin typeface="Aptos" panose="02110004020202020204"/>
              </a:rPr>
              <a:t>identification of both mileage and time is</a:t>
            </a: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US" sz="2000" i="0" u="none" strike="noStrike" kern="1200" cap="none" spc="0" normalizeH="0" baseline="0" noProof="0" dirty="0">
                <a:ln>
                  <a:noFill/>
                </a:ln>
                <a:solidFill>
                  <a:prstClr val="black"/>
                </a:solidFill>
                <a:effectLst/>
                <a:uLnTx/>
                <a:uFillTx/>
                <a:latin typeface="Aptos" panose="02110004020202020204"/>
                <a:ea typeface="+mn-ea"/>
                <a:cs typeface="+mn-cs"/>
              </a:rPr>
              <a:t>not</a:t>
            </a: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 a requirement for your agency’s PMP. However, IndyGo </a:t>
            </a:r>
            <a:r>
              <a:rPr kumimoji="0" lang="en-US" sz="2000" i="0" u="none" strike="noStrike" kern="1200" cap="none" spc="0" normalizeH="0" baseline="0" noProof="0" dirty="0">
                <a:ln>
                  <a:noFill/>
                </a:ln>
                <a:solidFill>
                  <a:prstClr val="black"/>
                </a:solidFill>
                <a:effectLst/>
                <a:uLnTx/>
                <a:uFillTx/>
                <a:latin typeface="Aptos" panose="02110004020202020204"/>
                <a:ea typeface="+mn-ea"/>
                <a:cs typeface="+mn-cs"/>
              </a:rPr>
              <a:t>strongly encourages </a:t>
            </a: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subrecipients to employ this best practice.</a:t>
            </a:r>
            <a:endParaRPr kumimoji="0" lang="en-US" sz="2000" b="0"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endParaRPr>
          </a:p>
        </p:txBody>
      </p:sp>
      <p:sp>
        <p:nvSpPr>
          <p:cNvPr id="6" name="Content Placeholder 2">
            <a:extLst>
              <a:ext uri="{FF2B5EF4-FFF2-40B4-BE49-F238E27FC236}">
                <a16:creationId xmlns:a16="http://schemas.microsoft.com/office/drawing/2014/main" id="{6A80FF1B-FAB7-0A78-92C0-9017C6338C5F}"/>
              </a:ext>
            </a:extLst>
          </p:cNvPr>
          <p:cNvSpPr txBox="1">
            <a:spLocks/>
          </p:cNvSpPr>
          <p:nvPr/>
        </p:nvSpPr>
        <p:spPr>
          <a:xfrm>
            <a:off x="708860" y="1499017"/>
            <a:ext cx="10888579" cy="4030035"/>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endParaRPr lang="en-US" sz="2800" b="0"/>
          </a:p>
        </p:txBody>
      </p:sp>
      <p:sp>
        <p:nvSpPr>
          <p:cNvPr id="3" name="Content Placeholder 2">
            <a:extLst>
              <a:ext uri="{FF2B5EF4-FFF2-40B4-BE49-F238E27FC236}">
                <a16:creationId xmlns:a16="http://schemas.microsoft.com/office/drawing/2014/main" id="{8B9AFE3A-A7D8-CA28-7241-A0B273CBF792}"/>
              </a:ext>
            </a:extLst>
          </p:cNvPr>
          <p:cNvSpPr txBox="1">
            <a:spLocks/>
          </p:cNvSpPr>
          <p:nvPr/>
        </p:nvSpPr>
        <p:spPr>
          <a:xfrm>
            <a:off x="540166" y="1474936"/>
            <a:ext cx="11225965" cy="4105492"/>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Identify both </a:t>
            </a:r>
            <a:r>
              <a:rPr kumimoji="0" lang="en-US" sz="2800" i="0" u="none" strike="noStrike" kern="1200" cap="none" spc="0" normalizeH="0" baseline="0" noProof="0">
                <a:ln>
                  <a:noFill/>
                </a:ln>
                <a:solidFill>
                  <a:prstClr val="black"/>
                </a:solidFill>
                <a:effectLst/>
                <a:uLnTx/>
                <a:uFillTx/>
                <a:latin typeface="Aptos" panose="02110004020202020204"/>
                <a:ea typeface="+mn-ea"/>
                <a:cs typeface="+mn-cs"/>
              </a:rPr>
              <a:t>mileage and time </a:t>
            </a: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intervals for </a:t>
            </a:r>
            <a:r>
              <a:rPr kumimoji="0" lang="en-US" sz="2800" i="0" u="none" strike="noStrike" kern="1200" cap="none" spc="0" normalizeH="0" baseline="0" noProof="0">
                <a:ln>
                  <a:noFill/>
                </a:ln>
                <a:solidFill>
                  <a:prstClr val="black"/>
                </a:solidFill>
                <a:effectLst/>
                <a:uLnTx/>
                <a:uFillTx/>
                <a:latin typeface="Aptos" panose="02110004020202020204"/>
                <a:ea typeface="+mn-ea"/>
                <a:cs typeface="+mn-cs"/>
              </a:rPr>
              <a:t>vehicles</a:t>
            </a: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Aptos" panose="02110004020202020204"/>
                <a:ea typeface="+mn-ea"/>
                <a:cs typeface="+mn-cs"/>
              </a:rPr>
              <a:t>This practice is especially applicable if some of your agencies’ vehicles are used significantly less than others in your fleet. </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1" u="none" strike="noStrike" kern="1200" cap="none" spc="0" normalizeH="0" baseline="0" noProof="0">
                <a:ln>
                  <a:noFill/>
                </a:ln>
                <a:solidFill>
                  <a:prstClr val="black"/>
                </a:solidFill>
                <a:effectLst/>
                <a:uLnTx/>
                <a:uFillTx/>
                <a:latin typeface="Aptos" panose="02110004020202020204"/>
                <a:ea typeface="+mn-ea"/>
                <a:cs typeface="+mn-cs"/>
              </a:rPr>
              <a:t>EX</a:t>
            </a:r>
            <a:r>
              <a:rPr kumimoji="0" lang="en-US" sz="2400" b="0" i="0" u="none" strike="noStrike" kern="1200" cap="none" spc="0" normalizeH="0" baseline="0" noProof="0">
                <a:ln>
                  <a:noFill/>
                </a:ln>
                <a:solidFill>
                  <a:prstClr val="black"/>
                </a:solidFill>
                <a:effectLst/>
                <a:uLnTx/>
                <a:uFillTx/>
                <a:latin typeface="Aptos" panose="02110004020202020204"/>
                <a:ea typeface="+mn-ea"/>
                <a:cs typeface="+mn-cs"/>
              </a:rPr>
              <a:t>: </a:t>
            </a:r>
          </a:p>
          <a:p>
            <a:pPr marR="0" lvl="1" algn="l" defTabSz="914400" rtl="0" eaLnBrk="1" fontAlgn="auto" latinLnBrk="0" hangingPunct="1">
              <a:lnSpc>
                <a:spcPct val="100000"/>
              </a:lnSpc>
              <a:spcBef>
                <a:spcPts val="0"/>
              </a:spcBef>
              <a:spcAft>
                <a:spcPts val="0"/>
              </a:spcAft>
              <a:buClrTx/>
              <a:buSzTx/>
              <a:tabLst/>
              <a:defRPr/>
            </a:pPr>
            <a:endParaRPr kumimoji="0" lang="en-US" sz="2400" b="0" i="0" u="none" strike="noStrike" kern="1200" cap="none" spc="0" normalizeH="0" baseline="0" noProof="0">
              <a:ln>
                <a:noFill/>
              </a:ln>
              <a:solidFill>
                <a:prstClr val="black"/>
              </a:solidFill>
              <a:effectLst/>
              <a:uLnTx/>
              <a:uFillTx/>
              <a:latin typeface="Aptos" panose="02110004020202020204"/>
              <a:ea typeface="+mn-ea"/>
              <a:cs typeface="+mn-cs"/>
            </a:endParaRPr>
          </a:p>
          <a:p>
            <a:pPr marR="0" lvl="1" algn="l" defTabSz="914400" rtl="0" eaLnBrk="1" fontAlgn="auto" latinLnBrk="0" hangingPunct="1">
              <a:lnSpc>
                <a:spcPct val="100000"/>
              </a:lnSpc>
              <a:spcBef>
                <a:spcPts val="0"/>
              </a:spcBef>
              <a:spcAft>
                <a:spcPts val="0"/>
              </a:spcAft>
              <a:buClrTx/>
              <a:buSzTx/>
              <a:tabLst/>
              <a:defRPr/>
            </a:pPr>
            <a:endParaRPr lang="en-US" sz="2400" b="0">
              <a:solidFill>
                <a:prstClr val="black"/>
              </a:solidFill>
              <a:latin typeface="Aptos" panose="02110004020202020204"/>
            </a:endParaRPr>
          </a:p>
          <a:p>
            <a:pPr marR="0" lvl="1" algn="l" defTabSz="914400" rtl="0" eaLnBrk="1" fontAlgn="auto" latinLnBrk="0" hangingPunct="1">
              <a:lnSpc>
                <a:spcPct val="100000"/>
              </a:lnSpc>
              <a:spcBef>
                <a:spcPts val="0"/>
              </a:spcBef>
              <a:spcAft>
                <a:spcPts val="0"/>
              </a:spcAft>
              <a:buClrTx/>
              <a:buSzTx/>
              <a:tabLst/>
              <a:defRPr/>
            </a:pPr>
            <a:endParaRPr kumimoji="0" lang="en-US" sz="2400" b="0" i="0" u="none" strike="noStrike" kern="1200" cap="none" spc="0" normalizeH="0" baseline="0" noProof="0">
              <a:ln>
                <a:noFill/>
              </a:ln>
              <a:solidFill>
                <a:prstClr val="black"/>
              </a:solidFill>
              <a:effectLst/>
              <a:uLnTx/>
              <a:uFillTx/>
              <a:latin typeface="Aptos" panose="02110004020202020204"/>
              <a:ea typeface="+mn-ea"/>
              <a:cs typeface="+mn-cs"/>
            </a:endParaRPr>
          </a:p>
          <a:p>
            <a:pPr marL="457200" indent="-457200">
              <a:lnSpc>
                <a:spcPct val="100000"/>
              </a:lnSpc>
              <a:spcBef>
                <a:spcPts val="0"/>
              </a:spcBef>
              <a:buFont typeface="Arial" panose="020B0604020202020204" pitchFamily="34" charset="0"/>
              <a:buChar char="•"/>
              <a:defRPr/>
            </a:pPr>
            <a:endParaRPr kumimoji="0" lang="en-US" sz="2800" b="0" i="0" u="none" strike="noStrike" kern="1200" cap="none" spc="0" normalizeH="0" baseline="0" noProof="0">
              <a:ln>
                <a:noFill/>
              </a:ln>
              <a:solidFill>
                <a:prstClr val="black"/>
              </a:solidFill>
              <a:effectLst/>
              <a:uLnTx/>
              <a:uFillTx/>
              <a:latin typeface="Aptos" panose="02110004020202020204"/>
              <a:ea typeface="+mn-ea"/>
              <a:cs typeface="+mn-cs"/>
            </a:endParaRPr>
          </a:p>
          <a:p>
            <a:pPr marL="457200" indent="-457200">
              <a:lnSpc>
                <a:spcPct val="100000"/>
              </a:lnSpc>
              <a:spcBef>
                <a:spcPts val="0"/>
              </a:spcBef>
              <a:buFont typeface="Arial" panose="020B0604020202020204" pitchFamily="34" charset="0"/>
              <a:buChar char="•"/>
              <a:defRPr/>
            </a:pP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Identify both </a:t>
            </a:r>
            <a:r>
              <a:rPr kumimoji="0" lang="en-US" sz="2800" i="0" u="none" strike="noStrike" kern="1200" cap="none" spc="0" normalizeH="0" baseline="0" noProof="0">
                <a:ln>
                  <a:noFill/>
                </a:ln>
                <a:solidFill>
                  <a:prstClr val="black"/>
                </a:solidFill>
                <a:effectLst/>
                <a:uLnTx/>
                <a:uFillTx/>
                <a:latin typeface="Aptos" panose="02110004020202020204"/>
                <a:ea typeface="+mn-ea"/>
                <a:cs typeface="+mn-cs"/>
              </a:rPr>
              <a:t>cycles and time</a:t>
            </a: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 intervals for </a:t>
            </a:r>
            <a:r>
              <a:rPr kumimoji="0" lang="en-US" sz="2800" i="0" u="none" strike="noStrike" kern="1200" cap="none" spc="0" normalizeH="0" baseline="0" noProof="0">
                <a:ln>
                  <a:noFill/>
                </a:ln>
                <a:solidFill>
                  <a:prstClr val="black"/>
                </a:solidFill>
                <a:effectLst/>
                <a:uLnTx/>
                <a:uFillTx/>
                <a:latin typeface="Aptos" panose="02110004020202020204"/>
                <a:ea typeface="+mn-ea"/>
                <a:cs typeface="+mn-cs"/>
              </a:rPr>
              <a:t>lifts</a:t>
            </a: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 </a:t>
            </a:r>
          </a:p>
          <a:p>
            <a:pPr marL="914400" lvl="1" indent="-457200">
              <a:lnSpc>
                <a:spcPct val="100000"/>
              </a:lnSpc>
              <a:spcBef>
                <a:spcPts val="0"/>
              </a:spcBef>
              <a:buFont typeface="Arial" panose="020B0604020202020204" pitchFamily="34" charset="0"/>
              <a:buChar char="•"/>
              <a:defRPr/>
            </a:pPr>
            <a:r>
              <a:rPr kumimoji="0" lang="en-US" sz="2400" b="0" i="1" u="none" strike="noStrike" kern="1200" cap="none" spc="0" normalizeH="0" baseline="0" noProof="0">
                <a:ln>
                  <a:noFill/>
                </a:ln>
                <a:solidFill>
                  <a:prstClr val="black"/>
                </a:solidFill>
                <a:effectLst/>
                <a:uLnTx/>
                <a:uFillTx/>
                <a:latin typeface="Aptos" panose="02110004020202020204"/>
                <a:ea typeface="+mn-ea"/>
                <a:cs typeface="+mn-cs"/>
              </a:rPr>
              <a:t>EX</a:t>
            </a:r>
            <a:r>
              <a:rPr kumimoji="0" lang="en-US" sz="2400" b="0" i="0" u="none" strike="noStrike" kern="1200" cap="none" spc="0" normalizeH="0" baseline="0" noProof="0">
                <a:ln>
                  <a:noFill/>
                </a:ln>
                <a:solidFill>
                  <a:prstClr val="black"/>
                </a:solidFill>
                <a:effectLst/>
                <a:uLnTx/>
                <a:uFillTx/>
                <a:latin typeface="Aptos" panose="02110004020202020204"/>
                <a:ea typeface="+mn-ea"/>
                <a:cs typeface="+mn-cs"/>
              </a:rPr>
              <a:t>: </a:t>
            </a:r>
            <a:r>
              <a:rPr lang="en-US" sz="2400" b="0"/>
              <a:t>Every 750 lift cycles or every 1 year, whichever comes first. </a:t>
            </a:r>
          </a:p>
          <a:p>
            <a:pPr marL="914400" lvl="1" indent="-457200">
              <a:lnSpc>
                <a:spcPct val="100000"/>
              </a:lnSpc>
              <a:spcBef>
                <a:spcPts val="0"/>
              </a:spcBef>
              <a:buFont typeface="Arial" panose="020B0604020202020204" pitchFamily="34" charset="0"/>
              <a:buChar char="•"/>
              <a:defRPr/>
            </a:pPr>
            <a:endParaRPr kumimoji="0" lang="en-US" sz="2400" b="0" i="0" u="none" strike="noStrike" kern="1200" cap="none" spc="0" normalizeH="0" baseline="0" noProof="0">
              <a:ln>
                <a:noFill/>
              </a:ln>
              <a:solidFill>
                <a:prstClr val="black"/>
              </a:solidFill>
              <a:effectLst/>
              <a:uLnTx/>
              <a:uFillTx/>
              <a:latin typeface="Aptos" panose="02110004020202020204"/>
              <a:ea typeface="+mn-ea"/>
              <a:cs typeface="+mn-cs"/>
            </a:endParaRPr>
          </a:p>
        </p:txBody>
      </p:sp>
      <p:pic>
        <p:nvPicPr>
          <p:cNvPr id="8" name="Picture 7">
            <a:extLst>
              <a:ext uri="{FF2B5EF4-FFF2-40B4-BE49-F238E27FC236}">
                <a16:creationId xmlns:a16="http://schemas.microsoft.com/office/drawing/2014/main" id="{9C195671-5B71-2E99-2A86-77B1656A17EF}"/>
              </a:ext>
            </a:extLst>
          </p:cNvPr>
          <p:cNvPicPr>
            <a:picLocks noChangeAspect="1"/>
          </p:cNvPicPr>
          <p:nvPr/>
        </p:nvPicPr>
        <p:blipFill>
          <a:blip r:embed="rId3">
            <a:extLst>
              <a:ext uri="{28A0092B-C50C-407E-A947-70E740481C1C}">
                <a14:useLocalDpi xmlns:a14="http://schemas.microsoft.com/office/drawing/2010/main" val="0"/>
              </a:ext>
            </a:extLst>
          </a:blip>
          <a:srcRect t="2" r="48077" b="82124"/>
          <a:stretch/>
        </p:blipFill>
        <p:spPr>
          <a:xfrm>
            <a:off x="2094527" y="2710988"/>
            <a:ext cx="6696003" cy="1326839"/>
          </a:xfrm>
          <a:prstGeom prst="rect">
            <a:avLst/>
          </a:prstGeom>
        </p:spPr>
      </p:pic>
    </p:spTree>
    <p:extLst>
      <p:ext uri="{BB962C8B-B14F-4D97-AF65-F5344CB8AC3E}">
        <p14:creationId xmlns:p14="http://schemas.microsoft.com/office/powerpoint/2010/main" val="3844844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E5AA5-E9B1-8B54-3B7A-8165FCEC9EC3}"/>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A3C0D054-53AF-16FA-31BB-AFB59C397AF5}"/>
              </a:ext>
            </a:extLst>
          </p:cNvPr>
          <p:cNvSpPr/>
          <p:nvPr/>
        </p:nvSpPr>
        <p:spPr>
          <a:xfrm>
            <a:off x="0" y="365957"/>
            <a:ext cx="12192000" cy="1043322"/>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 name="Text Placeholder 3">
            <a:extLst>
              <a:ext uri="{FF2B5EF4-FFF2-40B4-BE49-F238E27FC236}">
                <a16:creationId xmlns:a16="http://schemas.microsoft.com/office/drawing/2014/main" id="{5112C8BC-EBEF-61D9-EC92-F6D85E89DBDA}"/>
              </a:ext>
            </a:extLst>
          </p:cNvPr>
          <p:cNvSpPr>
            <a:spLocks noGrp="1"/>
          </p:cNvSpPr>
          <p:nvPr>
            <p:ph type="body" idx="1"/>
          </p:nvPr>
        </p:nvSpPr>
        <p:spPr>
          <a:xfrm>
            <a:off x="595563" y="402343"/>
            <a:ext cx="11115174" cy="988919"/>
          </a:xfrm>
          <a:noFill/>
        </p:spPr>
        <p:txBody>
          <a:bodyPr anchor="ctr">
            <a:normAutofit/>
          </a:bodyPr>
          <a:lstStyle/>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800" b="0">
                <a:solidFill>
                  <a:prstClr val="black"/>
                </a:solidFill>
                <a:latin typeface="Aptos" panose="02110004020202020204"/>
              </a:rPr>
              <a:t>In your plan, </a:t>
            </a:r>
            <a:r>
              <a:rPr lang="en-US" sz="2800">
                <a:solidFill>
                  <a:prstClr val="black"/>
                </a:solidFill>
                <a:latin typeface="Aptos" panose="02110004020202020204"/>
              </a:rPr>
              <a:t>include a discussion of…</a:t>
            </a:r>
            <a:endParaRPr kumimoji="0" lang="en-US" sz="280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 name="Content Placeholder 2">
            <a:extLst>
              <a:ext uri="{FF2B5EF4-FFF2-40B4-BE49-F238E27FC236}">
                <a16:creationId xmlns:a16="http://schemas.microsoft.com/office/drawing/2014/main" id="{5E062F23-2124-B112-BDD2-BECFDCFEABD0}"/>
              </a:ext>
            </a:extLst>
          </p:cNvPr>
          <p:cNvSpPr txBox="1">
            <a:spLocks/>
          </p:cNvSpPr>
          <p:nvPr/>
        </p:nvSpPr>
        <p:spPr>
          <a:xfrm>
            <a:off x="371475" y="5854890"/>
            <a:ext cx="11563350" cy="784976"/>
          </a:xfrm>
          <a:prstGeom prst="rect">
            <a:avLst/>
          </a:prstGeom>
          <a:solidFill>
            <a:schemeClr val="accent6">
              <a:lumMod val="40000"/>
              <a:lumOff val="60000"/>
            </a:schemeClr>
          </a:solidFill>
        </p:spPr>
        <p:txBody>
          <a:bodyPr vert="horz" lIns="91440" tIns="45720" rIns="91440" bIns="45720" rtlCol="0" anchor="ctr">
            <a:normAutofit fontScale="850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a:t>NOTE</a:t>
            </a:r>
            <a:r>
              <a:rPr lang="en-US" b="0"/>
              <a:t>: Per FTA, discussion of these items is </a:t>
            </a:r>
            <a:r>
              <a:rPr lang="en-US"/>
              <a:t>not</a:t>
            </a:r>
            <a:r>
              <a:rPr lang="en-US" b="0"/>
              <a:t> a requirement for your agency’s PMP. However, IndyGo </a:t>
            </a:r>
            <a:r>
              <a:rPr lang="en-US"/>
              <a:t>strongly encourages </a:t>
            </a:r>
            <a:r>
              <a:rPr lang="en-US" b="0"/>
              <a:t>subrecipients to include a discussion of some, if not all, of these items.</a:t>
            </a:r>
          </a:p>
        </p:txBody>
      </p:sp>
      <p:sp>
        <p:nvSpPr>
          <p:cNvPr id="6" name="Content Placeholder 2">
            <a:extLst>
              <a:ext uri="{FF2B5EF4-FFF2-40B4-BE49-F238E27FC236}">
                <a16:creationId xmlns:a16="http://schemas.microsoft.com/office/drawing/2014/main" id="{2981ABB2-8782-8443-29DE-4C15AF8D54C0}"/>
              </a:ext>
            </a:extLst>
          </p:cNvPr>
          <p:cNvSpPr txBox="1">
            <a:spLocks/>
          </p:cNvSpPr>
          <p:nvPr/>
        </p:nvSpPr>
        <p:spPr>
          <a:xfrm>
            <a:off x="708860" y="1499017"/>
            <a:ext cx="10888579" cy="4030035"/>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endParaRPr lang="en-US" sz="2800" b="0"/>
          </a:p>
        </p:txBody>
      </p:sp>
      <p:sp>
        <p:nvSpPr>
          <p:cNvPr id="3" name="Content Placeholder 2">
            <a:extLst>
              <a:ext uri="{FF2B5EF4-FFF2-40B4-BE49-F238E27FC236}">
                <a16:creationId xmlns:a16="http://schemas.microsoft.com/office/drawing/2014/main" id="{656E7C9E-9334-3FB9-7589-8D9EDB38F94A}"/>
              </a:ext>
            </a:extLst>
          </p:cNvPr>
          <p:cNvSpPr txBox="1">
            <a:spLocks/>
          </p:cNvSpPr>
          <p:nvPr/>
        </p:nvSpPr>
        <p:spPr>
          <a:xfrm>
            <a:off x="540166" y="1474936"/>
            <a:ext cx="11225965" cy="4105492"/>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457200" indent="-457200">
              <a:buFont typeface="Arial" panose="020B0604020202020204" pitchFamily="34" charset="0"/>
              <a:buChar char="•"/>
            </a:pPr>
            <a:r>
              <a:rPr lang="en-US" sz="2800" b="0" dirty="0"/>
              <a:t>Maintenance-related </a:t>
            </a:r>
            <a:r>
              <a:rPr lang="en-US" sz="2800" dirty="0"/>
              <a:t>documentation &amp; recordkeeping procedures</a:t>
            </a:r>
          </a:p>
          <a:p>
            <a:pPr marL="914400" lvl="1" indent="-457200">
              <a:buFont typeface="Arial" panose="020B0604020202020204" pitchFamily="34" charset="0"/>
              <a:buChar char="•"/>
            </a:pPr>
            <a:r>
              <a:rPr lang="en-US" sz="2400" b="0" dirty="0"/>
              <a:t>Denote specific digital programs used for record keeping.</a:t>
            </a:r>
          </a:p>
          <a:p>
            <a:pPr marL="914400" lvl="1" indent="-457200">
              <a:buFont typeface="Arial" panose="020B0604020202020204" pitchFamily="34" charset="0"/>
              <a:buChar char="•"/>
            </a:pPr>
            <a:r>
              <a:rPr lang="en-US" sz="2400" b="0" dirty="0"/>
              <a:t>Denote how long records are maintained.</a:t>
            </a:r>
          </a:p>
          <a:p>
            <a:pPr marL="457200" indent="-457200">
              <a:buFont typeface="Arial" panose="020B0604020202020204" pitchFamily="34" charset="0"/>
              <a:buChar char="•"/>
            </a:pPr>
            <a:r>
              <a:rPr lang="en-US" sz="2800" b="0" dirty="0"/>
              <a:t>How your agency identifies and selects </a:t>
            </a:r>
            <a:r>
              <a:rPr lang="en-US" sz="2800" dirty="0"/>
              <a:t>maintenance service providers</a:t>
            </a:r>
          </a:p>
          <a:p>
            <a:pPr marL="914400" lvl="1" indent="-457200">
              <a:buFont typeface="Arial" panose="020B0604020202020204" pitchFamily="34" charset="0"/>
              <a:buChar char="•"/>
            </a:pPr>
            <a:r>
              <a:rPr lang="en-US" sz="2400" b="0" dirty="0"/>
              <a:t>Including if your agency works exclusively with one service provider or ‘shops around’</a:t>
            </a:r>
          </a:p>
          <a:p>
            <a:pPr marL="914400" lvl="1" indent="-457200">
              <a:buFont typeface="Arial" panose="020B0604020202020204" pitchFamily="34" charset="0"/>
              <a:buChar char="•"/>
            </a:pPr>
            <a:endParaRPr lang="en-US" sz="2400" b="0" dirty="0"/>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1467134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E72B8-DA5C-51A3-DE54-0B9F367372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55EFCC-288E-9239-B989-853235DE43B4}"/>
              </a:ext>
            </a:extLst>
          </p:cNvPr>
          <p:cNvSpPr>
            <a:spLocks noGrp="1"/>
          </p:cNvSpPr>
          <p:nvPr>
            <p:ph type="title"/>
          </p:nvPr>
        </p:nvSpPr>
        <p:spPr>
          <a:xfrm>
            <a:off x="393802" y="355444"/>
            <a:ext cx="11142246" cy="825722"/>
          </a:xfrm>
        </p:spPr>
        <p:txBody>
          <a:bodyPr>
            <a:normAutofit/>
          </a:bodyPr>
          <a:lstStyle/>
          <a:p>
            <a:r>
              <a:rPr lang="en-US" sz="4000" b="1"/>
              <a:t>Maintenance of FTA-Funded Vehicles </a:t>
            </a:r>
          </a:p>
        </p:txBody>
      </p:sp>
      <p:sp>
        <p:nvSpPr>
          <p:cNvPr id="3" name="Content Placeholder 2">
            <a:extLst>
              <a:ext uri="{FF2B5EF4-FFF2-40B4-BE49-F238E27FC236}">
                <a16:creationId xmlns:a16="http://schemas.microsoft.com/office/drawing/2014/main" id="{86646CB9-C116-4270-25BD-A9C799CA1B87}"/>
              </a:ext>
            </a:extLst>
          </p:cNvPr>
          <p:cNvSpPr>
            <a:spLocks noGrp="1"/>
          </p:cNvSpPr>
          <p:nvPr>
            <p:ph idx="1"/>
          </p:nvPr>
        </p:nvSpPr>
        <p:spPr>
          <a:xfrm>
            <a:off x="393802" y="3773350"/>
            <a:ext cx="11404396" cy="2290750"/>
          </a:xfrm>
        </p:spPr>
        <p:txBody>
          <a:bodyPr>
            <a:normAutofit/>
          </a:bodyPr>
          <a:lstStyle/>
          <a:p>
            <a:r>
              <a:rPr lang="en-US" sz="2400" dirty="0"/>
              <a:t>The combination of reactive &amp; preventive maintenance aims to…</a:t>
            </a:r>
          </a:p>
          <a:p>
            <a:pPr lvl="1"/>
            <a:r>
              <a:rPr lang="en-US" sz="2000" dirty="0"/>
              <a:t>Maximize vehicle life</a:t>
            </a:r>
          </a:p>
          <a:p>
            <a:pPr lvl="1"/>
            <a:r>
              <a:rPr lang="en-US" sz="2000" dirty="0"/>
              <a:t>Minimize major unexpected repair costs</a:t>
            </a:r>
          </a:p>
          <a:p>
            <a:r>
              <a:rPr lang="en-US" sz="2400" dirty="0"/>
              <a:t>Assuming a service provider performs all necessary maintenance is </a:t>
            </a:r>
            <a:r>
              <a:rPr lang="en-US" sz="2400" b="1" dirty="0"/>
              <a:t>not sufficient</a:t>
            </a:r>
            <a:r>
              <a:rPr lang="en-US" sz="2400" dirty="0"/>
              <a:t>. </a:t>
            </a:r>
          </a:p>
          <a:p>
            <a:pPr lvl="1"/>
            <a:r>
              <a:rPr lang="en-US" sz="2000" i="1" dirty="0"/>
              <a:t>EX</a:t>
            </a:r>
            <a:r>
              <a:rPr lang="en-US" sz="2000" dirty="0"/>
              <a:t>: Assuming a vendor will perform all necessary preventive maintenance items when you bring in a vehicle for an oil change. </a:t>
            </a:r>
          </a:p>
        </p:txBody>
      </p:sp>
      <p:sp>
        <p:nvSpPr>
          <p:cNvPr id="6" name="Content Placeholder 2">
            <a:extLst>
              <a:ext uri="{FF2B5EF4-FFF2-40B4-BE49-F238E27FC236}">
                <a16:creationId xmlns:a16="http://schemas.microsoft.com/office/drawing/2014/main" id="{AA5B8272-0A11-1A6C-547F-8EF410B14D58}"/>
              </a:ext>
            </a:extLst>
          </p:cNvPr>
          <p:cNvSpPr txBox="1">
            <a:spLocks/>
          </p:cNvSpPr>
          <p:nvPr/>
        </p:nvSpPr>
        <p:spPr>
          <a:xfrm>
            <a:off x="744969" y="1865778"/>
            <a:ext cx="10107304" cy="146348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Font typeface="Arial" panose="020B0604020202020204" pitchFamily="34" charset="0"/>
              <a:buNone/>
            </a:pPr>
            <a:r>
              <a:rPr lang="en-US" sz="2400" b="1" dirty="0"/>
              <a:t>Reactive maintenance </a:t>
            </a:r>
            <a:r>
              <a:rPr lang="en-US" sz="2400" dirty="0"/>
              <a:t>includes </a:t>
            </a:r>
            <a:r>
              <a:rPr lang="en-US" sz="2400" b="1" dirty="0"/>
              <a:t>unplanned </a:t>
            </a:r>
            <a:r>
              <a:rPr lang="en-US" sz="2400" dirty="0"/>
              <a:t>maintenance activities that occur in response to equipment malfunction or failure. </a:t>
            </a:r>
          </a:p>
          <a:p>
            <a:pPr marL="0" indent="0">
              <a:buNone/>
            </a:pPr>
            <a:r>
              <a:rPr lang="en-US" sz="2400" b="1" dirty="0"/>
              <a:t>Preventive maintenance </a:t>
            </a:r>
            <a:r>
              <a:rPr lang="en-US" sz="2400" dirty="0"/>
              <a:t>includes </a:t>
            </a:r>
            <a:r>
              <a:rPr lang="en-US" sz="2400" b="1" dirty="0"/>
              <a:t>planned, routine </a:t>
            </a:r>
            <a:r>
              <a:rPr lang="en-US" sz="2400" dirty="0"/>
              <a:t>maintenance activities that occur based on predetermined timelines. </a:t>
            </a:r>
          </a:p>
          <a:p>
            <a:pPr marL="0" indent="0">
              <a:buFont typeface="Arial" panose="020B0604020202020204" pitchFamily="34" charset="0"/>
              <a:buNone/>
            </a:pPr>
            <a:endParaRPr lang="en-US" sz="2400" dirty="0"/>
          </a:p>
        </p:txBody>
      </p:sp>
      <p:sp>
        <p:nvSpPr>
          <p:cNvPr id="7" name="Content Placeholder 3">
            <a:extLst>
              <a:ext uri="{FF2B5EF4-FFF2-40B4-BE49-F238E27FC236}">
                <a16:creationId xmlns:a16="http://schemas.microsoft.com/office/drawing/2014/main" id="{9AE79176-8872-E50C-B9CE-AAAE4155CAFE}"/>
              </a:ext>
            </a:extLst>
          </p:cNvPr>
          <p:cNvSpPr txBox="1">
            <a:spLocks/>
          </p:cNvSpPr>
          <p:nvPr/>
        </p:nvSpPr>
        <p:spPr>
          <a:xfrm>
            <a:off x="6172200" y="1319867"/>
            <a:ext cx="5181600" cy="146348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2400"/>
          </a:p>
        </p:txBody>
      </p:sp>
      <p:sp>
        <p:nvSpPr>
          <p:cNvPr id="9" name="Content Placeholder 2">
            <a:extLst>
              <a:ext uri="{FF2B5EF4-FFF2-40B4-BE49-F238E27FC236}">
                <a16:creationId xmlns:a16="http://schemas.microsoft.com/office/drawing/2014/main" id="{28B9968E-7498-6888-DBF1-146DFC1850CF}"/>
              </a:ext>
            </a:extLst>
          </p:cNvPr>
          <p:cNvSpPr txBox="1">
            <a:spLocks/>
          </p:cNvSpPr>
          <p:nvPr/>
        </p:nvSpPr>
        <p:spPr>
          <a:xfrm>
            <a:off x="393802" y="1247824"/>
            <a:ext cx="11404396" cy="7153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600"/>
              </a:spcAft>
              <a:buFont typeface="Arial" panose="020B0604020202020204" pitchFamily="34" charset="0"/>
              <a:buNone/>
            </a:pPr>
            <a:r>
              <a:rPr lang="en-US" sz="2400"/>
              <a:t>Reactive </a:t>
            </a:r>
            <a:r>
              <a:rPr lang="en-US" sz="2400" b="1"/>
              <a:t>and</a:t>
            </a:r>
            <a:r>
              <a:rPr lang="en-US" sz="2400"/>
              <a:t> preventive maintenance are both required for all FTA-funded vehicles.</a:t>
            </a:r>
            <a:endParaRPr lang="en-US" sz="2000"/>
          </a:p>
        </p:txBody>
      </p:sp>
    </p:spTree>
    <p:extLst>
      <p:ext uri="{BB962C8B-B14F-4D97-AF65-F5344CB8AC3E}">
        <p14:creationId xmlns:p14="http://schemas.microsoft.com/office/powerpoint/2010/main" val="4193443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A863F-30D9-3ECA-6A2F-8A6E3E0F12DC}"/>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62938E8A-61C0-3A60-504E-0E16A8102FBE}"/>
              </a:ext>
            </a:extLst>
          </p:cNvPr>
          <p:cNvSpPr/>
          <p:nvPr/>
        </p:nvSpPr>
        <p:spPr>
          <a:xfrm>
            <a:off x="0" y="365957"/>
            <a:ext cx="12192000" cy="1043322"/>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 name="Text Placeholder 3">
            <a:extLst>
              <a:ext uri="{FF2B5EF4-FFF2-40B4-BE49-F238E27FC236}">
                <a16:creationId xmlns:a16="http://schemas.microsoft.com/office/drawing/2014/main" id="{D786EC95-7678-1F61-481E-B1F9913B785E}"/>
              </a:ext>
            </a:extLst>
          </p:cNvPr>
          <p:cNvSpPr>
            <a:spLocks noGrp="1"/>
          </p:cNvSpPr>
          <p:nvPr>
            <p:ph type="body" idx="1"/>
          </p:nvPr>
        </p:nvSpPr>
        <p:spPr>
          <a:xfrm>
            <a:off x="595563" y="402343"/>
            <a:ext cx="11115174" cy="988919"/>
          </a:xfrm>
          <a:noFill/>
        </p:spPr>
        <p:txBody>
          <a:bodyPr anchor="ctr">
            <a:normAutofit/>
          </a:bodyPr>
          <a:lstStyle/>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800" b="0">
                <a:solidFill>
                  <a:prstClr val="black"/>
                </a:solidFill>
                <a:latin typeface="Aptos" panose="02110004020202020204"/>
              </a:rPr>
              <a:t>In your plan, </a:t>
            </a:r>
            <a:r>
              <a:rPr lang="en-US" sz="2800">
                <a:solidFill>
                  <a:prstClr val="black"/>
                </a:solidFill>
                <a:latin typeface="Aptos" panose="02110004020202020204"/>
              </a:rPr>
              <a:t>include a discussion of…</a:t>
            </a:r>
            <a:endParaRPr kumimoji="0" lang="en-US" sz="280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 name="Content Placeholder 2">
            <a:extLst>
              <a:ext uri="{FF2B5EF4-FFF2-40B4-BE49-F238E27FC236}">
                <a16:creationId xmlns:a16="http://schemas.microsoft.com/office/drawing/2014/main" id="{7D22C23F-7CAE-0495-1EB8-2E34347CB1A5}"/>
              </a:ext>
            </a:extLst>
          </p:cNvPr>
          <p:cNvSpPr txBox="1">
            <a:spLocks/>
          </p:cNvSpPr>
          <p:nvPr/>
        </p:nvSpPr>
        <p:spPr>
          <a:xfrm>
            <a:off x="371475" y="5854890"/>
            <a:ext cx="11563350" cy="784976"/>
          </a:xfrm>
          <a:prstGeom prst="rect">
            <a:avLst/>
          </a:prstGeom>
          <a:solidFill>
            <a:schemeClr val="accent6">
              <a:lumMod val="40000"/>
              <a:lumOff val="60000"/>
            </a:schemeClr>
          </a:solidFill>
        </p:spPr>
        <p:txBody>
          <a:bodyPr vert="horz" lIns="91440" tIns="45720" rIns="91440" bIns="45720" rtlCol="0" anchor="ctr">
            <a:normAutofit fontScale="850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a:t>NOTE</a:t>
            </a:r>
            <a:r>
              <a:rPr lang="en-US" b="0"/>
              <a:t>: Per FTA, discussion of these items is </a:t>
            </a:r>
            <a:r>
              <a:rPr lang="en-US"/>
              <a:t>not</a:t>
            </a:r>
            <a:r>
              <a:rPr lang="en-US" b="0"/>
              <a:t> a requirement for your agency’s PMP. However, IndyGo </a:t>
            </a:r>
            <a:r>
              <a:rPr lang="en-US"/>
              <a:t>strongly encourages </a:t>
            </a:r>
            <a:r>
              <a:rPr lang="en-US" b="0"/>
              <a:t>subrecipients to include a discussion of some, if not all, of these items.</a:t>
            </a:r>
          </a:p>
        </p:txBody>
      </p:sp>
      <p:sp>
        <p:nvSpPr>
          <p:cNvPr id="6" name="Content Placeholder 2">
            <a:extLst>
              <a:ext uri="{FF2B5EF4-FFF2-40B4-BE49-F238E27FC236}">
                <a16:creationId xmlns:a16="http://schemas.microsoft.com/office/drawing/2014/main" id="{E930E9AD-E84C-4352-73BD-D62EA8805ACF}"/>
              </a:ext>
            </a:extLst>
          </p:cNvPr>
          <p:cNvSpPr txBox="1">
            <a:spLocks/>
          </p:cNvSpPr>
          <p:nvPr/>
        </p:nvSpPr>
        <p:spPr>
          <a:xfrm>
            <a:off x="708860" y="1499017"/>
            <a:ext cx="10888579" cy="4030035"/>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endParaRPr lang="en-US" sz="2800" b="0"/>
          </a:p>
        </p:txBody>
      </p:sp>
      <p:sp>
        <p:nvSpPr>
          <p:cNvPr id="3" name="Content Placeholder 2">
            <a:extLst>
              <a:ext uri="{FF2B5EF4-FFF2-40B4-BE49-F238E27FC236}">
                <a16:creationId xmlns:a16="http://schemas.microsoft.com/office/drawing/2014/main" id="{92C651CD-B70D-8A3E-8B7A-904EE6AABD02}"/>
              </a:ext>
            </a:extLst>
          </p:cNvPr>
          <p:cNvSpPr txBox="1">
            <a:spLocks/>
          </p:cNvSpPr>
          <p:nvPr/>
        </p:nvSpPr>
        <p:spPr>
          <a:xfrm>
            <a:off x="540166" y="1474936"/>
            <a:ext cx="11225965" cy="4105492"/>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457200" indent="-457200">
              <a:buFont typeface="Arial" panose="020B0604020202020204" pitchFamily="34" charset="0"/>
              <a:buChar char="•"/>
            </a:pPr>
            <a:r>
              <a:rPr lang="en-US" sz="2800" b="0" dirty="0"/>
              <a:t>Maintenance-related </a:t>
            </a:r>
            <a:r>
              <a:rPr lang="en-US" sz="2800" dirty="0"/>
              <a:t>employee training procedures</a:t>
            </a:r>
          </a:p>
          <a:p>
            <a:pPr marL="914400" lvl="1" indent="-457200">
              <a:buFont typeface="Arial" panose="020B0604020202020204" pitchFamily="34" charset="0"/>
              <a:buChar char="•"/>
            </a:pPr>
            <a:r>
              <a:rPr lang="en-US" sz="2400" b="0" dirty="0"/>
              <a:t>Denote which personnel, when, and what information is included. </a:t>
            </a:r>
          </a:p>
          <a:p>
            <a:pPr marL="914400" lvl="1" indent="-457200">
              <a:buFont typeface="Arial" panose="020B0604020202020204" pitchFamily="34" charset="0"/>
              <a:buChar char="•"/>
            </a:pPr>
            <a:r>
              <a:rPr lang="en-US" sz="2400" b="0" i="1" dirty="0"/>
              <a:t>EX</a:t>
            </a:r>
            <a:r>
              <a:rPr lang="en-US" sz="2400" b="0" dirty="0"/>
              <a:t>: Driver training occurs upon hiring and includes…</a:t>
            </a:r>
          </a:p>
          <a:p>
            <a:pPr marL="457200" indent="-457200">
              <a:buFont typeface="Arial" panose="020B0604020202020204" pitchFamily="34" charset="0"/>
              <a:buChar char="•"/>
            </a:pPr>
            <a:r>
              <a:rPr lang="en-US" sz="2800" b="0" dirty="0"/>
              <a:t>Vehicle </a:t>
            </a:r>
            <a:r>
              <a:rPr lang="en-US" sz="2800" dirty="0"/>
              <a:t>cleaning procedures</a:t>
            </a:r>
          </a:p>
          <a:p>
            <a:pPr marL="914400" lvl="1" indent="-457200">
              <a:buFont typeface="Arial" panose="020B0604020202020204" pitchFamily="34" charset="0"/>
              <a:buChar char="•"/>
            </a:pPr>
            <a:r>
              <a:rPr lang="en-US" sz="2400" b="0" dirty="0"/>
              <a:t>Denote regularity of cleaning &amp; responsible personnel.</a:t>
            </a:r>
          </a:p>
          <a:p>
            <a:pPr marL="914400" lvl="1" indent="-457200">
              <a:buFont typeface="Arial" panose="020B0604020202020204" pitchFamily="34" charset="0"/>
              <a:buChar char="•"/>
            </a:pPr>
            <a:r>
              <a:rPr lang="en-US" sz="2400" b="0" i="1" dirty="0"/>
              <a:t>EX</a:t>
            </a:r>
            <a:r>
              <a:rPr lang="en-US" sz="2400" b="0" dirty="0"/>
              <a:t>: Weekly cleanings are performed by drivers and include… </a:t>
            </a:r>
            <a:endParaRPr lang="en-US" sz="2800" b="0" dirty="0"/>
          </a:p>
          <a:p>
            <a:pPr marL="914400" lvl="1" indent="-457200">
              <a:buFont typeface="Arial" panose="020B0604020202020204" pitchFamily="34" charset="0"/>
              <a:buChar char="•"/>
            </a:pPr>
            <a:endParaRPr lang="en-US" sz="2400" b="0" dirty="0"/>
          </a:p>
          <a:p>
            <a:pPr marL="914400" lvl="1" indent="-457200">
              <a:buFont typeface="Arial" panose="020B0604020202020204" pitchFamily="34" charset="0"/>
              <a:buChar char="•"/>
            </a:pPr>
            <a:endParaRPr lang="en-US" sz="2400" b="0" dirty="0"/>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4211732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4F88DE-002B-B36F-D690-53A77CA83F12}"/>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2333D6DA-D4BD-DCB1-CC56-CD7C9EB22F4E}"/>
              </a:ext>
            </a:extLst>
          </p:cNvPr>
          <p:cNvSpPr/>
          <p:nvPr/>
        </p:nvSpPr>
        <p:spPr>
          <a:xfrm>
            <a:off x="0" y="365248"/>
            <a:ext cx="12192000" cy="1043322"/>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C1B2909A-EDB0-8C56-50B5-1152C0477ADA}"/>
              </a:ext>
            </a:extLst>
          </p:cNvPr>
          <p:cNvSpPr>
            <a:spLocks noGrp="1"/>
          </p:cNvSpPr>
          <p:nvPr>
            <p:ph type="body" idx="1"/>
          </p:nvPr>
        </p:nvSpPr>
        <p:spPr>
          <a:xfrm>
            <a:off x="595563" y="401634"/>
            <a:ext cx="11115174" cy="988919"/>
          </a:xfrm>
          <a:noFill/>
        </p:spPr>
        <p:txBody>
          <a:bodyPr anchor="ctr">
            <a:normAutofit/>
          </a:bodyPr>
          <a:lstStyle/>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800" b="0">
                <a:solidFill>
                  <a:prstClr val="black"/>
                </a:solidFill>
                <a:latin typeface="Aptos" panose="02110004020202020204"/>
              </a:rPr>
              <a:t>With each update of your plan, </a:t>
            </a:r>
            <a:r>
              <a:rPr lang="en-US" sz="2800">
                <a:solidFill>
                  <a:prstClr val="black"/>
                </a:solidFill>
                <a:latin typeface="Aptos" panose="02110004020202020204"/>
              </a:rPr>
              <a:t>include…</a:t>
            </a:r>
            <a:endParaRPr kumimoji="0" lang="en-US" sz="280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 name="Content Placeholder 2">
            <a:extLst>
              <a:ext uri="{FF2B5EF4-FFF2-40B4-BE49-F238E27FC236}">
                <a16:creationId xmlns:a16="http://schemas.microsoft.com/office/drawing/2014/main" id="{EC37833A-C60F-00A1-86D2-8BE0A04F820D}"/>
              </a:ext>
            </a:extLst>
          </p:cNvPr>
          <p:cNvSpPr txBox="1">
            <a:spLocks/>
          </p:cNvSpPr>
          <p:nvPr/>
        </p:nvSpPr>
        <p:spPr>
          <a:xfrm>
            <a:off x="371475" y="5854890"/>
            <a:ext cx="11563350" cy="784976"/>
          </a:xfrm>
          <a:prstGeom prst="rect">
            <a:avLst/>
          </a:prstGeom>
          <a:solidFill>
            <a:schemeClr val="accent6">
              <a:lumMod val="40000"/>
              <a:lumOff val="60000"/>
            </a:schemeClr>
          </a:solidFill>
        </p:spPr>
        <p:txBody>
          <a:bodyPr vert="horz" lIns="91440" tIns="45720" rIns="91440" bIns="45720" rtlCol="0" anchor="ctr">
            <a:normAutofit fontScale="850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a:t>NOTE</a:t>
            </a:r>
            <a:r>
              <a:rPr lang="en-US" b="0"/>
              <a:t>: Per FTA, inclusion of these items is </a:t>
            </a:r>
            <a:r>
              <a:rPr lang="en-US"/>
              <a:t>not</a:t>
            </a:r>
            <a:r>
              <a:rPr lang="en-US" b="0"/>
              <a:t> a requirement for your agency’s PMP. However, IndyGo </a:t>
            </a:r>
            <a:r>
              <a:rPr lang="en-US"/>
              <a:t>strongly encourages </a:t>
            </a:r>
            <a:r>
              <a:rPr lang="en-US" b="0"/>
              <a:t>subrecipients to include a discussion of some, if not all, of these items.</a:t>
            </a:r>
          </a:p>
        </p:txBody>
      </p:sp>
      <p:sp>
        <p:nvSpPr>
          <p:cNvPr id="6" name="Content Placeholder 2">
            <a:extLst>
              <a:ext uri="{FF2B5EF4-FFF2-40B4-BE49-F238E27FC236}">
                <a16:creationId xmlns:a16="http://schemas.microsoft.com/office/drawing/2014/main" id="{A55D28BC-601E-2BDD-5956-0D476CF46874}"/>
              </a:ext>
            </a:extLst>
          </p:cNvPr>
          <p:cNvSpPr txBox="1">
            <a:spLocks/>
          </p:cNvSpPr>
          <p:nvPr/>
        </p:nvSpPr>
        <p:spPr>
          <a:xfrm>
            <a:off x="708860" y="1528490"/>
            <a:ext cx="10888579" cy="4105492"/>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457200" indent="-457200">
              <a:buFont typeface="Arial" panose="020B0604020202020204" pitchFamily="34" charset="0"/>
              <a:buChar char="•"/>
            </a:pPr>
            <a:r>
              <a:rPr lang="en-US" sz="2800" b="0" dirty="0"/>
              <a:t>A clear </a:t>
            </a:r>
            <a:r>
              <a:rPr lang="en-US" sz="2800" dirty="0"/>
              <a:t>revision date </a:t>
            </a:r>
          </a:p>
          <a:p>
            <a:pPr marL="914400" lvl="1" indent="-457200">
              <a:buFont typeface="Arial" panose="020B0604020202020204" pitchFamily="34" charset="0"/>
              <a:buChar char="•"/>
            </a:pPr>
            <a:r>
              <a:rPr lang="en-US" sz="2400" b="0" i="1" dirty="0"/>
              <a:t>EX</a:t>
            </a:r>
            <a:r>
              <a:rPr lang="en-US" sz="2400" b="0" dirty="0"/>
              <a:t>: “Revised March 2025” in the header or footer of the document.</a:t>
            </a:r>
          </a:p>
          <a:p>
            <a:pPr marL="457200" indent="-457200">
              <a:buFont typeface="Arial" panose="020B0604020202020204" pitchFamily="34" charset="0"/>
              <a:buChar char="•"/>
            </a:pPr>
            <a:r>
              <a:rPr lang="en-US" sz="2800" b="0" dirty="0"/>
              <a:t>An updated copy of the </a:t>
            </a:r>
            <a:r>
              <a:rPr lang="en-US" sz="2800" dirty="0"/>
              <a:t>fleet list</a:t>
            </a:r>
          </a:p>
          <a:p>
            <a:pPr marL="914400" lvl="1" indent="-457200">
              <a:buFont typeface="Arial" panose="020B0604020202020204" pitchFamily="34" charset="0"/>
              <a:buChar char="•"/>
            </a:pPr>
            <a:r>
              <a:rPr lang="en-US" sz="2400" b="0" dirty="0"/>
              <a:t>Including make, model, year, and mileage for each vehicle.</a:t>
            </a:r>
          </a:p>
          <a:p>
            <a:pPr marL="914400" lvl="1" indent="-457200">
              <a:buFont typeface="Arial" panose="020B0604020202020204" pitchFamily="34" charset="0"/>
              <a:buChar char="•"/>
            </a:pPr>
            <a:r>
              <a:rPr lang="en-US" sz="2400" b="0" dirty="0"/>
              <a:t>Identify any vehicles that have been removed from the fleet</a:t>
            </a:r>
          </a:p>
          <a:p>
            <a:pPr marL="457200" indent="-457200">
              <a:buFont typeface="Arial" panose="020B0604020202020204" pitchFamily="34" charset="0"/>
              <a:buChar char="•"/>
            </a:pPr>
            <a:r>
              <a:rPr lang="en-US" sz="2800" b="0" dirty="0"/>
              <a:t>Besides a copy of the Pre-Trip Inspection form, </a:t>
            </a:r>
            <a:r>
              <a:rPr lang="en-US" sz="2800" dirty="0"/>
              <a:t>any other vehicle inspection forms</a:t>
            </a:r>
            <a:endParaRPr lang="en-US" sz="2400" dirty="0"/>
          </a:p>
          <a:p>
            <a:pPr marL="914400" lvl="1" indent="-457200">
              <a:buFont typeface="Arial" panose="020B0604020202020204" pitchFamily="34" charset="0"/>
              <a:buChar char="•"/>
            </a:pPr>
            <a:r>
              <a:rPr lang="en-US" sz="2400" b="0" dirty="0"/>
              <a:t>Other forms may include – Post-Trip Inspection Form, Lift Inspection Form, etc. </a:t>
            </a:r>
          </a:p>
        </p:txBody>
      </p:sp>
    </p:spTree>
    <p:extLst>
      <p:ext uri="{BB962C8B-B14F-4D97-AF65-F5344CB8AC3E}">
        <p14:creationId xmlns:p14="http://schemas.microsoft.com/office/powerpoint/2010/main" val="1866261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A004A9-FB3A-29B8-9CFC-EE7E2F6A621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EF31E8-DF81-CFD9-2ED2-8766E8F0E151}"/>
              </a:ext>
            </a:extLst>
          </p:cNvPr>
          <p:cNvSpPr>
            <a:spLocks noGrp="1"/>
          </p:cNvSpPr>
          <p:nvPr>
            <p:ph type="title"/>
          </p:nvPr>
        </p:nvSpPr>
        <p:spPr/>
        <p:txBody>
          <a:bodyPr/>
          <a:lstStyle/>
          <a:p>
            <a:r>
              <a:rPr lang="en-US" b="1"/>
              <a:t>Preventive Maintenance Plans -</a:t>
            </a:r>
            <a:br>
              <a:rPr lang="en-US" b="1"/>
            </a:br>
            <a:r>
              <a:rPr lang="en-US" b="1"/>
              <a:t>Compliance Reviews</a:t>
            </a:r>
          </a:p>
        </p:txBody>
      </p:sp>
      <p:sp>
        <p:nvSpPr>
          <p:cNvPr id="3" name="Text Placeholder 2">
            <a:extLst>
              <a:ext uri="{FF2B5EF4-FFF2-40B4-BE49-F238E27FC236}">
                <a16:creationId xmlns:a16="http://schemas.microsoft.com/office/drawing/2014/main" id="{6E5ABD01-3DDD-875A-F737-FEBEC6F82BF7}"/>
              </a:ext>
            </a:extLst>
          </p:cNvPr>
          <p:cNvSpPr>
            <a:spLocks noGrp="1"/>
          </p:cNvSpPr>
          <p:nvPr>
            <p:ph type="body" idx="1"/>
          </p:nvPr>
        </p:nvSpPr>
        <p:spPr/>
        <p:txBody>
          <a:bodyPr/>
          <a:lstStyle/>
          <a:p>
            <a:r>
              <a:rPr lang="en-US"/>
              <a:t>Performed by IndyGo </a:t>
            </a:r>
          </a:p>
        </p:txBody>
      </p:sp>
    </p:spTree>
    <p:extLst>
      <p:ext uri="{BB962C8B-B14F-4D97-AF65-F5344CB8AC3E}">
        <p14:creationId xmlns:p14="http://schemas.microsoft.com/office/powerpoint/2010/main" val="4017575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B5E21E-3BA2-F5DE-E43E-15017A7A9421}"/>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711759CF-3986-ACE1-F9C9-795A822832CE}"/>
              </a:ext>
            </a:extLst>
          </p:cNvPr>
          <p:cNvSpPr/>
          <p:nvPr/>
        </p:nvSpPr>
        <p:spPr>
          <a:xfrm>
            <a:off x="0" y="1077730"/>
            <a:ext cx="12192000" cy="512532"/>
          </a:xfrm>
          <a:prstGeom prst="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773592-BAB7-4AA0-8608-44E4135F5E48}"/>
              </a:ext>
            </a:extLst>
          </p:cNvPr>
          <p:cNvSpPr>
            <a:spLocks noGrp="1"/>
          </p:cNvSpPr>
          <p:nvPr>
            <p:ph type="title"/>
          </p:nvPr>
        </p:nvSpPr>
        <p:spPr>
          <a:xfrm>
            <a:off x="651709" y="278115"/>
            <a:ext cx="11142246" cy="825722"/>
          </a:xfrm>
        </p:spPr>
        <p:txBody>
          <a:bodyPr>
            <a:normAutofit/>
          </a:bodyPr>
          <a:lstStyle/>
          <a:p>
            <a:r>
              <a:rPr lang="en-US" sz="4000" b="1"/>
              <a:t>Compliance Reviews</a:t>
            </a:r>
          </a:p>
        </p:txBody>
      </p:sp>
      <p:sp>
        <p:nvSpPr>
          <p:cNvPr id="7" name="Content Placeholder 6">
            <a:extLst>
              <a:ext uri="{FF2B5EF4-FFF2-40B4-BE49-F238E27FC236}">
                <a16:creationId xmlns:a16="http://schemas.microsoft.com/office/drawing/2014/main" id="{0F1253B4-F8BE-BCBF-3B1B-B31E42D677A3}"/>
              </a:ext>
            </a:extLst>
          </p:cNvPr>
          <p:cNvSpPr>
            <a:spLocks noGrp="1"/>
          </p:cNvSpPr>
          <p:nvPr>
            <p:ph idx="1"/>
          </p:nvPr>
        </p:nvSpPr>
        <p:spPr>
          <a:xfrm>
            <a:off x="697395" y="1103837"/>
            <a:ext cx="10797209" cy="5476048"/>
          </a:xfrm>
        </p:spPr>
        <p:txBody>
          <a:bodyPr>
            <a:normAutofit/>
          </a:bodyPr>
          <a:lstStyle/>
          <a:p>
            <a:pPr marL="0" indent="0">
              <a:spcAft>
                <a:spcPts val="1200"/>
              </a:spcAft>
              <a:buNone/>
            </a:pPr>
            <a:r>
              <a:rPr lang="en-US" b="1" dirty="0"/>
              <a:t>IndyGo will periodically review your agency’s PMP. </a:t>
            </a:r>
            <a:endParaRPr lang="en-US" dirty="0"/>
          </a:p>
          <a:p>
            <a:r>
              <a:rPr lang="en-US" dirty="0"/>
              <a:t>Likely once every few years to ensure compliance is maintained.</a:t>
            </a:r>
          </a:p>
          <a:p>
            <a:r>
              <a:rPr lang="en-US" dirty="0"/>
              <a:t>Your agency must submit a copy of your PMP to IndyGo upon request. </a:t>
            </a:r>
          </a:p>
          <a:p>
            <a:pPr lvl="1"/>
            <a:r>
              <a:rPr lang="en-US" dirty="0"/>
              <a:t>If your agency uses a</a:t>
            </a:r>
            <a:r>
              <a:rPr lang="en-US" sz="2400" dirty="0"/>
              <a:t> digital tool to describe your system of periodic inspections and preventive maintenance, this information must be shareable.</a:t>
            </a:r>
          </a:p>
          <a:p>
            <a:r>
              <a:rPr lang="en-US" dirty="0"/>
              <a:t>IndyGo will review to ensure your agency’s PMP…</a:t>
            </a:r>
          </a:p>
          <a:p>
            <a:pPr lvl="1"/>
            <a:r>
              <a:rPr lang="en-US" dirty="0"/>
              <a:t>Contains all required elements</a:t>
            </a:r>
          </a:p>
          <a:p>
            <a:pPr lvl="1"/>
            <a:r>
              <a:rPr lang="en-US" dirty="0"/>
              <a:t>Meets or exceeds OEM standards</a:t>
            </a:r>
          </a:p>
        </p:txBody>
      </p:sp>
    </p:spTree>
    <p:extLst>
      <p:ext uri="{BB962C8B-B14F-4D97-AF65-F5344CB8AC3E}">
        <p14:creationId xmlns:p14="http://schemas.microsoft.com/office/powerpoint/2010/main" val="2020458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5664D8-84D5-FDD1-C038-DC6291101E9F}"/>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91C7EAB5-D011-E5DF-4574-F8CEB917F9EE}"/>
              </a:ext>
            </a:extLst>
          </p:cNvPr>
          <p:cNvSpPr/>
          <p:nvPr/>
        </p:nvSpPr>
        <p:spPr>
          <a:xfrm>
            <a:off x="0" y="1025180"/>
            <a:ext cx="12192000" cy="851830"/>
          </a:xfrm>
          <a:prstGeom prst="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F9B301-4E35-565F-3473-53268F25F4E9}"/>
              </a:ext>
            </a:extLst>
          </p:cNvPr>
          <p:cNvSpPr>
            <a:spLocks noGrp="1"/>
          </p:cNvSpPr>
          <p:nvPr>
            <p:ph type="title"/>
          </p:nvPr>
        </p:nvSpPr>
        <p:spPr>
          <a:xfrm>
            <a:off x="651709" y="278115"/>
            <a:ext cx="11142246" cy="825722"/>
          </a:xfrm>
        </p:spPr>
        <p:txBody>
          <a:bodyPr>
            <a:normAutofit/>
          </a:bodyPr>
          <a:lstStyle/>
          <a:p>
            <a:r>
              <a:rPr lang="en-US" sz="4000" b="1"/>
              <a:t>Compliance Reviews</a:t>
            </a:r>
          </a:p>
        </p:txBody>
      </p:sp>
      <p:sp>
        <p:nvSpPr>
          <p:cNvPr id="7" name="Content Placeholder 6">
            <a:extLst>
              <a:ext uri="{FF2B5EF4-FFF2-40B4-BE49-F238E27FC236}">
                <a16:creationId xmlns:a16="http://schemas.microsoft.com/office/drawing/2014/main" id="{9AD8EE47-DD24-B220-85B5-C9BD9B32DDC1}"/>
              </a:ext>
            </a:extLst>
          </p:cNvPr>
          <p:cNvSpPr>
            <a:spLocks noGrp="1"/>
          </p:cNvSpPr>
          <p:nvPr>
            <p:ph idx="1"/>
          </p:nvPr>
        </p:nvSpPr>
        <p:spPr>
          <a:xfrm>
            <a:off x="524877" y="1035690"/>
            <a:ext cx="11142246" cy="5476048"/>
          </a:xfrm>
        </p:spPr>
        <p:txBody>
          <a:bodyPr>
            <a:normAutofit/>
          </a:bodyPr>
          <a:lstStyle/>
          <a:p>
            <a:pPr marL="0" indent="0">
              <a:spcBef>
                <a:spcPts val="0"/>
              </a:spcBef>
              <a:spcAft>
                <a:spcPts val="1000"/>
              </a:spcAft>
              <a:buNone/>
            </a:pPr>
            <a:r>
              <a:rPr lang="en-US" b="1" dirty="0"/>
              <a:t>IndyGo will periodically review your agency’s PMP. </a:t>
            </a:r>
            <a:r>
              <a:rPr lang="en-US" dirty="0"/>
              <a:t>This may or may not coincide with a review of maintenance activity records. </a:t>
            </a:r>
          </a:p>
          <a:p>
            <a:r>
              <a:rPr lang="en-US" dirty="0"/>
              <a:t>A review of maintenance activity records typically includes:</a:t>
            </a:r>
          </a:p>
          <a:p>
            <a:pPr lvl="1"/>
            <a:r>
              <a:rPr lang="en-US" dirty="0"/>
              <a:t>Submission of 2-3 years of maintenance activity records to IndyGo</a:t>
            </a:r>
          </a:p>
          <a:p>
            <a:pPr lvl="1"/>
            <a:r>
              <a:rPr lang="en-US" dirty="0"/>
              <a:t>Submission of 2-3 years of warranty activity records to IndyGo</a:t>
            </a:r>
          </a:p>
          <a:p>
            <a:r>
              <a:rPr lang="en-US" dirty="0"/>
              <a:t>Maintenance records requests may include records from the full fleet, or records from a few select vehicles as identified by IndyGo staff. </a:t>
            </a:r>
          </a:p>
          <a:p>
            <a:endParaRPr lang="en-US" dirty="0"/>
          </a:p>
          <a:p>
            <a:r>
              <a:rPr lang="en-US" dirty="0"/>
              <a:t>IndyGo will review to ensure your agency’s maintenance activity…</a:t>
            </a:r>
          </a:p>
          <a:p>
            <a:pPr lvl="1"/>
            <a:r>
              <a:rPr lang="en-US" dirty="0"/>
              <a:t>Meets or exceeds OEM requirements</a:t>
            </a:r>
          </a:p>
          <a:p>
            <a:pPr lvl="1"/>
            <a:r>
              <a:rPr lang="en-US" dirty="0"/>
              <a:t>Includes the identification &amp; tracking of warranty claims</a:t>
            </a:r>
          </a:p>
          <a:p>
            <a:pPr lvl="1"/>
            <a:r>
              <a:rPr lang="en-US" dirty="0"/>
              <a:t>Aligns with procedures outlined in your agency’s PMP</a:t>
            </a:r>
          </a:p>
          <a:p>
            <a:pPr lvl="1"/>
            <a:endParaRPr lang="en-US" dirty="0"/>
          </a:p>
          <a:p>
            <a:pPr lvl="1"/>
            <a:endParaRPr lang="en-US" dirty="0"/>
          </a:p>
          <a:p>
            <a:endParaRPr lang="en-US" dirty="0"/>
          </a:p>
          <a:p>
            <a:pPr lvl="1"/>
            <a:endParaRPr lang="en-US" dirty="0"/>
          </a:p>
          <a:p>
            <a:pPr lvl="1"/>
            <a:endParaRPr lang="en-US" dirty="0"/>
          </a:p>
        </p:txBody>
      </p:sp>
    </p:spTree>
    <p:extLst>
      <p:ext uri="{BB962C8B-B14F-4D97-AF65-F5344CB8AC3E}">
        <p14:creationId xmlns:p14="http://schemas.microsoft.com/office/powerpoint/2010/main" val="2002329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A5226F-ED38-05EF-1589-07D3BE9D4A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17906D-497C-DB5F-6434-C64972FFC36F}"/>
              </a:ext>
            </a:extLst>
          </p:cNvPr>
          <p:cNvSpPr>
            <a:spLocks noGrp="1"/>
          </p:cNvSpPr>
          <p:nvPr>
            <p:ph type="title"/>
          </p:nvPr>
        </p:nvSpPr>
        <p:spPr>
          <a:xfrm>
            <a:off x="0" y="163594"/>
            <a:ext cx="10515600" cy="825722"/>
          </a:xfrm>
        </p:spPr>
        <p:txBody>
          <a:bodyPr>
            <a:normAutofit fontScale="90000"/>
          </a:bodyPr>
          <a:lstStyle/>
          <a:p>
            <a:r>
              <a:rPr lang="en-US" sz="3200" b="1"/>
              <a:t>For Your Reference </a:t>
            </a:r>
            <a:r>
              <a:rPr lang="en-US" sz="3200"/>
              <a:t>– </a:t>
            </a:r>
            <a:r>
              <a:rPr lang="en-US" sz="3200">
                <a:hlinkClick r:id="rId3"/>
              </a:rPr>
              <a:t>Fiscal Year 2024 CORTAP Contractor Manual</a:t>
            </a:r>
            <a:endParaRPr lang="en-US" sz="3200"/>
          </a:p>
        </p:txBody>
      </p:sp>
      <p:graphicFrame>
        <p:nvGraphicFramePr>
          <p:cNvPr id="4" name="Content Placeholder 3">
            <a:extLst>
              <a:ext uri="{FF2B5EF4-FFF2-40B4-BE49-F238E27FC236}">
                <a16:creationId xmlns:a16="http://schemas.microsoft.com/office/drawing/2014/main" id="{138690DA-DA72-6DCB-9201-D461F12F9A58}"/>
              </a:ext>
            </a:extLst>
          </p:cNvPr>
          <p:cNvGraphicFramePr>
            <a:graphicFrameLocks noGrp="1"/>
          </p:cNvGraphicFramePr>
          <p:nvPr>
            <p:ph idx="1"/>
            <p:extLst>
              <p:ext uri="{D42A27DB-BD31-4B8C-83A1-F6EECF244321}">
                <p14:modId xmlns:p14="http://schemas.microsoft.com/office/powerpoint/2010/main" val="4106412684"/>
              </p:ext>
            </p:extLst>
          </p:nvPr>
        </p:nvGraphicFramePr>
        <p:xfrm>
          <a:off x="0" y="1084743"/>
          <a:ext cx="12192000" cy="5165940"/>
        </p:xfrm>
        <a:graphic>
          <a:graphicData uri="http://schemas.openxmlformats.org/drawingml/2006/table">
            <a:tbl>
              <a:tblPr firstRow="1" lastCol="1">
                <a:tableStyleId>{793D81CF-94F2-401A-BA57-92F5A7B2D0C5}</a:tableStyleId>
              </a:tblPr>
              <a:tblGrid>
                <a:gridCol w="8789158">
                  <a:extLst>
                    <a:ext uri="{9D8B030D-6E8A-4147-A177-3AD203B41FA5}">
                      <a16:colId xmlns:a16="http://schemas.microsoft.com/office/drawing/2014/main" val="3424697523"/>
                    </a:ext>
                  </a:extLst>
                </a:gridCol>
                <a:gridCol w="3402842">
                  <a:extLst>
                    <a:ext uri="{9D8B030D-6E8A-4147-A177-3AD203B41FA5}">
                      <a16:colId xmlns:a16="http://schemas.microsoft.com/office/drawing/2014/main" val="648398689"/>
                    </a:ext>
                  </a:extLst>
                </a:gridCol>
              </a:tblGrid>
              <a:tr h="430495">
                <a:tc>
                  <a:txBody>
                    <a:bodyPr/>
                    <a:lstStyle/>
                    <a:p>
                      <a:r>
                        <a:rPr lang="en-US" sz="2000" b="0"/>
                        <a:t>Requirement</a:t>
                      </a:r>
                    </a:p>
                  </a:txBody>
                  <a:tcPr marL="114486" marR="114486" marT="57242" marB="57242"/>
                </a:tc>
                <a:tc>
                  <a:txBody>
                    <a:bodyPr/>
                    <a:lstStyle/>
                    <a:p>
                      <a:pPr algn="l"/>
                      <a:r>
                        <a:rPr lang="en-US" sz="2000" b="0"/>
                        <a:t>Location in Manual</a:t>
                      </a:r>
                    </a:p>
                  </a:txBody>
                  <a:tcPr marL="114486" marR="114486" marT="57242" marB="57242"/>
                </a:tc>
                <a:extLst>
                  <a:ext uri="{0D108BD9-81ED-4DB2-BD59-A6C34878D82A}">
                    <a16:rowId xmlns:a16="http://schemas.microsoft.com/office/drawing/2014/main" val="1623777788"/>
                  </a:ext>
                </a:extLst>
              </a:tr>
              <a:tr h="430495">
                <a:tc>
                  <a:txBody>
                    <a:bodyPr/>
                    <a:lstStyle/>
                    <a:p>
                      <a:r>
                        <a:rPr lang="en-US" sz="2000" b="0"/>
                        <a:t>Written preventive maintenance plan</a:t>
                      </a:r>
                    </a:p>
                  </a:txBody>
                  <a:tcPr marL="114486" marR="114486" marT="57242" marB="57242"/>
                </a:tc>
                <a:tc>
                  <a:txBody>
                    <a:bodyPr/>
                    <a:lstStyle/>
                    <a:p>
                      <a:pPr algn="l"/>
                      <a:r>
                        <a:rPr lang="en-US" sz="2000" b="0"/>
                        <a:t>Page 8-1, Question M1</a:t>
                      </a:r>
                    </a:p>
                  </a:txBody>
                  <a:tcPr marL="114486" marR="114486" marT="57242" marB="57242"/>
                </a:tc>
                <a:extLst>
                  <a:ext uri="{0D108BD9-81ED-4DB2-BD59-A6C34878D82A}">
                    <a16:rowId xmlns:a16="http://schemas.microsoft.com/office/drawing/2014/main" val="1909136077"/>
                  </a:ext>
                </a:extLst>
              </a:tr>
              <a:tr h="430495">
                <a:tc>
                  <a:txBody>
                    <a:bodyPr/>
                    <a:lstStyle/>
                    <a:p>
                      <a:r>
                        <a:rPr lang="en-US" sz="2000" b="0"/>
                        <a:t>Description of periodic inspection intervals</a:t>
                      </a:r>
                    </a:p>
                  </a:txBody>
                  <a:tcPr marL="114486" marR="114486" marT="57242" marB="5724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a:t>Page 8-1, Question M1</a:t>
                      </a:r>
                    </a:p>
                  </a:txBody>
                  <a:tcPr marL="114486" marR="114486" marT="57242" marB="57242"/>
                </a:tc>
                <a:extLst>
                  <a:ext uri="{0D108BD9-81ED-4DB2-BD59-A6C34878D82A}">
                    <a16:rowId xmlns:a16="http://schemas.microsoft.com/office/drawing/2014/main" val="2362300725"/>
                  </a:ext>
                </a:extLst>
              </a:tr>
              <a:tr h="430495">
                <a:tc>
                  <a:txBody>
                    <a:bodyPr/>
                    <a:lstStyle/>
                    <a:p>
                      <a:r>
                        <a:rPr lang="en-US" sz="2000" b="0"/>
                        <a:t>Description of periodic preventive maintenance intervals</a:t>
                      </a:r>
                    </a:p>
                  </a:txBody>
                  <a:tcPr marL="114486" marR="114486" marT="57242" marB="5724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a:t>Page 8-1, Question M1</a:t>
                      </a:r>
                    </a:p>
                  </a:txBody>
                  <a:tcPr marL="114486" marR="114486" marT="57242" marB="57242"/>
                </a:tc>
                <a:extLst>
                  <a:ext uri="{0D108BD9-81ED-4DB2-BD59-A6C34878D82A}">
                    <a16:rowId xmlns:a16="http://schemas.microsoft.com/office/drawing/2014/main" val="3107215079"/>
                  </a:ext>
                </a:extLst>
              </a:tr>
              <a:tr h="430495">
                <a:tc>
                  <a:txBody>
                    <a:bodyPr/>
                    <a:lstStyle/>
                    <a:p>
                      <a:r>
                        <a:rPr lang="en-US" sz="2000" b="0"/>
                        <a:t>Compliance with OEM standards</a:t>
                      </a:r>
                    </a:p>
                  </a:txBody>
                  <a:tcPr marL="114486" marR="114486" marT="57242" marB="57242"/>
                </a:tc>
                <a:tc>
                  <a:txBody>
                    <a:bodyPr/>
                    <a:lstStyle/>
                    <a:p>
                      <a:pPr algn="l"/>
                      <a:r>
                        <a:rPr lang="en-US" sz="2000" b="0"/>
                        <a:t>Page 8-2 &amp; 3, Question M1</a:t>
                      </a:r>
                    </a:p>
                  </a:txBody>
                  <a:tcPr marL="114486" marR="114486" marT="57242" marB="57242"/>
                </a:tc>
                <a:extLst>
                  <a:ext uri="{0D108BD9-81ED-4DB2-BD59-A6C34878D82A}">
                    <a16:rowId xmlns:a16="http://schemas.microsoft.com/office/drawing/2014/main" val="4237546805"/>
                  </a:ext>
                </a:extLst>
              </a:tr>
              <a:tr h="430495">
                <a:tc>
                  <a:txBody>
                    <a:bodyPr/>
                    <a:lstStyle/>
                    <a:p>
                      <a:r>
                        <a:rPr lang="en-US" sz="2000" b="0"/>
                        <a:t>Description of periodic maintenance checks for lifts &amp; ramps</a:t>
                      </a:r>
                    </a:p>
                  </a:txBody>
                  <a:tcPr marL="114486" marR="114486" marT="57242" marB="57242"/>
                </a:tc>
                <a:tc>
                  <a:txBody>
                    <a:bodyPr/>
                    <a:lstStyle/>
                    <a:p>
                      <a:pPr algn="l"/>
                      <a:r>
                        <a:rPr lang="en-US" sz="2000" b="0"/>
                        <a:t>Page 8-9, Question M3</a:t>
                      </a:r>
                    </a:p>
                  </a:txBody>
                  <a:tcPr marL="114486" marR="114486" marT="57242" marB="57242"/>
                </a:tc>
                <a:extLst>
                  <a:ext uri="{0D108BD9-81ED-4DB2-BD59-A6C34878D82A}">
                    <a16:rowId xmlns:a16="http://schemas.microsoft.com/office/drawing/2014/main" val="2509580801"/>
                  </a:ext>
                </a:extLst>
              </a:tr>
              <a:tr h="430495">
                <a:tc>
                  <a:txBody>
                    <a:bodyPr/>
                    <a:lstStyle/>
                    <a:p>
                      <a:r>
                        <a:rPr lang="en-US" sz="2000" b="0"/>
                        <a:t>Description of periodic maintenance checks for all other ADA equipment</a:t>
                      </a:r>
                    </a:p>
                  </a:txBody>
                  <a:tcPr marL="114486" marR="114486" marT="57242" marB="57242"/>
                </a:tc>
                <a:tc>
                  <a:txBody>
                    <a:bodyPr/>
                    <a:lstStyle/>
                    <a:p>
                      <a:pPr algn="l"/>
                      <a:r>
                        <a:rPr lang="en-US" sz="2000" b="0"/>
                        <a:t>Page 8-10, Question M3</a:t>
                      </a:r>
                    </a:p>
                  </a:txBody>
                  <a:tcPr marL="114486" marR="114486" marT="57242" marB="57242"/>
                </a:tc>
                <a:extLst>
                  <a:ext uri="{0D108BD9-81ED-4DB2-BD59-A6C34878D82A}">
                    <a16:rowId xmlns:a16="http://schemas.microsoft.com/office/drawing/2014/main" val="134759634"/>
                  </a:ext>
                </a:extLst>
              </a:tr>
              <a:tr h="430495">
                <a:tc>
                  <a:txBody>
                    <a:bodyPr/>
                    <a:lstStyle/>
                    <a:p>
                      <a:r>
                        <a:rPr lang="en-US" sz="2000" b="0"/>
                        <a:t>Updated with purchase of rolling stock</a:t>
                      </a:r>
                    </a:p>
                  </a:txBody>
                  <a:tcPr marL="114486" marR="114486" marT="57242" marB="57242"/>
                </a:tc>
                <a:tc>
                  <a:txBody>
                    <a:bodyPr/>
                    <a:lstStyle/>
                    <a:p>
                      <a:pPr algn="l"/>
                      <a:r>
                        <a:rPr lang="en-US" sz="2000" b="0"/>
                        <a:t>Page 8-2, Question M1</a:t>
                      </a:r>
                    </a:p>
                  </a:txBody>
                  <a:tcPr marL="114486" marR="114486" marT="57242" marB="57242"/>
                </a:tc>
                <a:extLst>
                  <a:ext uri="{0D108BD9-81ED-4DB2-BD59-A6C34878D82A}">
                    <a16:rowId xmlns:a16="http://schemas.microsoft.com/office/drawing/2014/main" val="2659048670"/>
                  </a:ext>
                </a:extLst>
              </a:tr>
              <a:tr h="430495">
                <a:tc>
                  <a:txBody>
                    <a:bodyPr/>
                    <a:lstStyle/>
                    <a:p>
                      <a:r>
                        <a:rPr lang="en-US" sz="2000" b="0"/>
                        <a:t>Warranty procedures</a:t>
                      </a:r>
                    </a:p>
                  </a:txBody>
                  <a:tcPr marL="114486" marR="114486" marT="57242" marB="57242"/>
                </a:tc>
                <a:tc>
                  <a:txBody>
                    <a:bodyPr/>
                    <a:lstStyle/>
                    <a:p>
                      <a:pPr algn="l"/>
                      <a:r>
                        <a:rPr lang="en-US" sz="2000" b="0"/>
                        <a:t>Page 8-11, Question M4</a:t>
                      </a:r>
                    </a:p>
                  </a:txBody>
                  <a:tcPr marL="114486" marR="114486" marT="57242" marB="57242"/>
                </a:tc>
                <a:extLst>
                  <a:ext uri="{0D108BD9-81ED-4DB2-BD59-A6C34878D82A}">
                    <a16:rowId xmlns:a16="http://schemas.microsoft.com/office/drawing/2014/main" val="2469583001"/>
                  </a:ext>
                </a:extLst>
              </a:tr>
              <a:tr h="430495">
                <a:tc>
                  <a:txBody>
                    <a:bodyPr/>
                    <a:lstStyle/>
                    <a:p>
                      <a:r>
                        <a:rPr lang="en-US" sz="2000" b="0"/>
                        <a:t>Section 5307 - Identified goals</a:t>
                      </a:r>
                    </a:p>
                  </a:txBody>
                  <a:tcPr marL="114486" marR="114486" marT="57242" marB="5724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a:t>Page 8-2, Question M1</a:t>
                      </a:r>
                    </a:p>
                  </a:txBody>
                  <a:tcPr marL="114486" marR="114486" marT="57242" marB="57242"/>
                </a:tc>
                <a:extLst>
                  <a:ext uri="{0D108BD9-81ED-4DB2-BD59-A6C34878D82A}">
                    <a16:rowId xmlns:a16="http://schemas.microsoft.com/office/drawing/2014/main" val="1387208388"/>
                  </a:ext>
                </a:extLst>
              </a:tr>
              <a:tr h="430495">
                <a:tc>
                  <a:txBody>
                    <a:bodyPr/>
                    <a:lstStyle/>
                    <a:p>
                      <a:r>
                        <a:rPr lang="en-US" sz="2000" b="0"/>
                        <a:t>Section 5307 - Identified objectives</a:t>
                      </a:r>
                    </a:p>
                  </a:txBody>
                  <a:tcPr marL="114486" marR="114486" marT="57242" marB="5724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a:t>Page 8-2, Question M1</a:t>
                      </a:r>
                    </a:p>
                  </a:txBody>
                  <a:tcPr marL="114486" marR="114486" marT="57242" marB="57242"/>
                </a:tc>
                <a:extLst>
                  <a:ext uri="{0D108BD9-81ED-4DB2-BD59-A6C34878D82A}">
                    <a16:rowId xmlns:a16="http://schemas.microsoft.com/office/drawing/2014/main" val="865025314"/>
                  </a:ext>
                </a:extLst>
              </a:tr>
              <a:tr h="430495">
                <a:tc>
                  <a:txBody>
                    <a:bodyPr/>
                    <a:lstStyle/>
                    <a:p>
                      <a:r>
                        <a:rPr lang="en-US" sz="2000" b="0"/>
                        <a:t>Section 5307 - Identification of how to meet goals &amp; objectives</a:t>
                      </a:r>
                    </a:p>
                  </a:txBody>
                  <a:tcPr marL="114486" marR="114486" marT="57242" marB="5724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a:t>Page 8-4, Question M1</a:t>
                      </a:r>
                    </a:p>
                  </a:txBody>
                  <a:tcPr marL="114486" marR="114486" marT="57242" marB="57242"/>
                </a:tc>
                <a:extLst>
                  <a:ext uri="{0D108BD9-81ED-4DB2-BD59-A6C34878D82A}">
                    <a16:rowId xmlns:a16="http://schemas.microsoft.com/office/drawing/2014/main" val="3996390656"/>
                  </a:ext>
                </a:extLst>
              </a:tr>
            </a:tbl>
          </a:graphicData>
        </a:graphic>
      </p:graphicFrame>
    </p:spTree>
    <p:extLst>
      <p:ext uri="{BB962C8B-B14F-4D97-AF65-F5344CB8AC3E}">
        <p14:creationId xmlns:p14="http://schemas.microsoft.com/office/powerpoint/2010/main" val="3483542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A34090-5120-67F7-725E-10D8E48818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959207-46B7-7F00-09CB-720A6B8823CA}"/>
              </a:ext>
            </a:extLst>
          </p:cNvPr>
          <p:cNvSpPr>
            <a:spLocks noGrp="1"/>
          </p:cNvSpPr>
          <p:nvPr>
            <p:ph type="title"/>
          </p:nvPr>
        </p:nvSpPr>
        <p:spPr/>
        <p:txBody>
          <a:bodyPr/>
          <a:lstStyle/>
          <a:p>
            <a:br>
              <a:rPr lang="en-US" b="1"/>
            </a:br>
            <a:r>
              <a:rPr lang="en-US" b="1"/>
              <a:t>Preventive Maintenance Plans -</a:t>
            </a:r>
            <a:br>
              <a:rPr lang="en-US" b="1"/>
            </a:br>
            <a:r>
              <a:rPr lang="en-US" b="1"/>
              <a:t>FTA Requirements</a:t>
            </a:r>
          </a:p>
        </p:txBody>
      </p:sp>
      <p:sp>
        <p:nvSpPr>
          <p:cNvPr id="3" name="Text Placeholder 2">
            <a:extLst>
              <a:ext uri="{FF2B5EF4-FFF2-40B4-BE49-F238E27FC236}">
                <a16:creationId xmlns:a16="http://schemas.microsoft.com/office/drawing/2014/main" id="{C86D5931-292B-9B37-2009-81CE8AA30457}"/>
              </a:ext>
            </a:extLst>
          </p:cNvPr>
          <p:cNvSpPr>
            <a:spLocks noGrp="1"/>
          </p:cNvSpPr>
          <p:nvPr>
            <p:ph type="body" idx="1"/>
          </p:nvPr>
        </p:nvSpPr>
        <p:spPr/>
        <p:txBody>
          <a:bodyPr/>
          <a:lstStyle/>
          <a:p>
            <a:r>
              <a:rPr lang="en-US"/>
              <a:t>Per the </a:t>
            </a:r>
            <a:r>
              <a:rPr lang="en-US">
                <a:hlinkClick r:id="rId3"/>
              </a:rPr>
              <a:t>FY24 Contractors Manual</a:t>
            </a:r>
            <a:endParaRPr lang="en-US"/>
          </a:p>
        </p:txBody>
      </p:sp>
    </p:spTree>
    <p:extLst>
      <p:ext uri="{BB962C8B-B14F-4D97-AF65-F5344CB8AC3E}">
        <p14:creationId xmlns:p14="http://schemas.microsoft.com/office/powerpoint/2010/main" val="2388399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1DB623-4E2D-4659-5207-5509E65A3DA8}"/>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CF12069A-8406-9E60-1BC8-E749170D5436}"/>
              </a:ext>
            </a:extLst>
          </p:cNvPr>
          <p:cNvSpPr/>
          <p:nvPr/>
        </p:nvSpPr>
        <p:spPr>
          <a:xfrm>
            <a:off x="0" y="304801"/>
            <a:ext cx="12192000" cy="1043322"/>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913243F9-4881-813C-2F24-F9572130AD99}"/>
              </a:ext>
            </a:extLst>
          </p:cNvPr>
          <p:cNvSpPr>
            <a:spLocks noGrp="1"/>
          </p:cNvSpPr>
          <p:nvPr>
            <p:ph type="body" idx="1"/>
          </p:nvPr>
        </p:nvSpPr>
        <p:spPr>
          <a:xfrm>
            <a:off x="595563" y="341187"/>
            <a:ext cx="11115174" cy="988919"/>
          </a:xfrm>
          <a:noFill/>
        </p:spPr>
        <p:txBody>
          <a:bodyPr anchor="ctr">
            <a:normAutofit/>
          </a:bodyPr>
          <a:lstStyle/>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Your agency must have a </a:t>
            </a:r>
            <a:r>
              <a:rPr kumimoji="0" lang="en-US" sz="2800" i="0" u="none" strike="noStrike" kern="1200" cap="none" spc="0" normalizeH="0" baseline="0" noProof="0">
                <a:ln>
                  <a:noFill/>
                </a:ln>
                <a:solidFill>
                  <a:prstClr val="black"/>
                </a:solidFill>
                <a:effectLst/>
                <a:uLnTx/>
                <a:uFillTx/>
                <a:latin typeface="Aptos" panose="02110004020202020204"/>
                <a:ea typeface="+mn-ea"/>
                <a:cs typeface="+mn-cs"/>
              </a:rPr>
              <a:t>written Preventive Maintenance Plan</a:t>
            </a: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a:t>
            </a:r>
          </a:p>
        </p:txBody>
      </p:sp>
      <p:sp>
        <p:nvSpPr>
          <p:cNvPr id="3" name="Content Placeholder 2">
            <a:extLst>
              <a:ext uri="{FF2B5EF4-FFF2-40B4-BE49-F238E27FC236}">
                <a16:creationId xmlns:a16="http://schemas.microsoft.com/office/drawing/2014/main" id="{966BE5DC-7A23-F7E3-0030-0240D09B36A7}"/>
              </a:ext>
            </a:extLst>
          </p:cNvPr>
          <p:cNvSpPr>
            <a:spLocks noGrp="1"/>
          </p:cNvSpPr>
          <p:nvPr>
            <p:ph sz="half" idx="2"/>
          </p:nvPr>
        </p:nvSpPr>
        <p:spPr>
          <a:xfrm>
            <a:off x="795484" y="1540042"/>
            <a:ext cx="10601032" cy="4729162"/>
          </a:xfrm>
        </p:spPr>
        <p:txBody>
          <a:bodyPr>
            <a:normAutofit/>
          </a:bodyPr>
          <a:lstStyle/>
          <a:p>
            <a:pPr marL="0" indent="0">
              <a:buNone/>
            </a:pPr>
            <a:r>
              <a:rPr lang="en-US"/>
              <a:t>This plan must:</a:t>
            </a:r>
          </a:p>
          <a:p>
            <a:pPr marL="514350" indent="-514350">
              <a:buFont typeface="+mj-lt"/>
              <a:buAutoNum type="arabicPeriod"/>
            </a:pPr>
            <a:r>
              <a:rPr lang="en-US"/>
              <a:t>Describe a system of periodic </a:t>
            </a:r>
            <a:r>
              <a:rPr lang="en-US" b="1"/>
              <a:t>inspections</a:t>
            </a:r>
            <a:r>
              <a:rPr lang="en-US"/>
              <a:t> to be performed at certain defined intervals.</a:t>
            </a:r>
          </a:p>
          <a:p>
            <a:pPr marL="514350" indent="-514350">
              <a:buFont typeface="+mj-lt"/>
              <a:buAutoNum type="arabicPeriod"/>
            </a:pPr>
            <a:r>
              <a:rPr lang="en-US"/>
              <a:t>Describe a system of periodic </a:t>
            </a:r>
            <a:r>
              <a:rPr lang="en-US" b="1"/>
              <a:t>preventive maintenance </a:t>
            </a:r>
            <a:r>
              <a:rPr lang="en-US"/>
              <a:t>to be performed at certain defined intervals. </a:t>
            </a:r>
          </a:p>
          <a:p>
            <a:pPr marL="0" indent="0">
              <a:buNone/>
            </a:pPr>
            <a:endParaRPr lang="en-US"/>
          </a:p>
          <a:p>
            <a:endParaRPr lang="en-US"/>
          </a:p>
          <a:p>
            <a:endParaRPr lang="en-US"/>
          </a:p>
        </p:txBody>
      </p:sp>
      <p:sp>
        <p:nvSpPr>
          <p:cNvPr id="2" name="Content Placeholder 2">
            <a:extLst>
              <a:ext uri="{FF2B5EF4-FFF2-40B4-BE49-F238E27FC236}">
                <a16:creationId xmlns:a16="http://schemas.microsoft.com/office/drawing/2014/main" id="{E6CF12D8-30B9-C0AD-643A-786C26CD3CFE}"/>
              </a:ext>
            </a:extLst>
          </p:cNvPr>
          <p:cNvSpPr txBox="1">
            <a:spLocks/>
          </p:cNvSpPr>
          <p:nvPr/>
        </p:nvSpPr>
        <p:spPr>
          <a:xfrm>
            <a:off x="371475" y="5827594"/>
            <a:ext cx="11563350" cy="812272"/>
          </a:xfrm>
          <a:prstGeom prst="rect">
            <a:avLst/>
          </a:prstGeom>
          <a:solidFill>
            <a:schemeClr val="accent6">
              <a:lumMod val="40000"/>
              <a:lumOff val="60000"/>
            </a:schemeClr>
          </a:solidFill>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a:t>NOTE</a:t>
            </a:r>
            <a:r>
              <a:rPr lang="en-US" b="0"/>
              <a:t>: You may employ the use of a template when drafting &amp; updating your plan. However, the details in your agency’s PMP </a:t>
            </a:r>
            <a:r>
              <a:rPr lang="en-US"/>
              <a:t>must</a:t>
            </a:r>
            <a:r>
              <a:rPr lang="en-US" b="0"/>
              <a:t> accurately reflect your agency. </a:t>
            </a:r>
          </a:p>
        </p:txBody>
      </p:sp>
    </p:spTree>
    <p:extLst>
      <p:ext uri="{BB962C8B-B14F-4D97-AF65-F5344CB8AC3E}">
        <p14:creationId xmlns:p14="http://schemas.microsoft.com/office/powerpoint/2010/main" val="4072651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0DB5F1-0A4B-512E-0F32-98D5165730C2}"/>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29FCFD83-B3ED-471E-2314-18775B2D6F7E}"/>
              </a:ext>
            </a:extLst>
          </p:cNvPr>
          <p:cNvSpPr/>
          <p:nvPr/>
        </p:nvSpPr>
        <p:spPr>
          <a:xfrm>
            <a:off x="0" y="496720"/>
            <a:ext cx="12192000" cy="1043322"/>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D0C964D7-83C5-6389-6DF4-0BE7BA5E649B}"/>
              </a:ext>
            </a:extLst>
          </p:cNvPr>
          <p:cNvSpPr>
            <a:spLocks noGrp="1"/>
          </p:cNvSpPr>
          <p:nvPr>
            <p:ph type="body" idx="1"/>
          </p:nvPr>
        </p:nvSpPr>
        <p:spPr>
          <a:xfrm>
            <a:off x="595563" y="533106"/>
            <a:ext cx="11115174" cy="988919"/>
          </a:xfrm>
          <a:noFill/>
        </p:spPr>
        <p:txBody>
          <a:bodyPr anchor="ctr">
            <a:normAutofit/>
          </a:bodyPr>
          <a:lstStyle/>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Your plan must describe a system of periodic inspections and preventive maintenance to be performed at </a:t>
            </a:r>
            <a:r>
              <a:rPr kumimoji="0" lang="en-US" sz="2800" b="1" i="0" u="none" strike="noStrike" kern="1200" cap="none" spc="0" normalizeH="0" baseline="0" noProof="0">
                <a:ln>
                  <a:noFill/>
                </a:ln>
                <a:solidFill>
                  <a:prstClr val="black"/>
                </a:solidFill>
                <a:effectLst/>
                <a:uLnTx/>
                <a:uFillTx/>
                <a:latin typeface="Aptos" panose="02110004020202020204"/>
                <a:ea typeface="+mn-ea"/>
                <a:cs typeface="+mn-cs"/>
              </a:rPr>
              <a:t>certain defined intervals</a:t>
            </a: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 </a:t>
            </a:r>
          </a:p>
        </p:txBody>
      </p:sp>
      <p:sp>
        <p:nvSpPr>
          <p:cNvPr id="3" name="Content Placeholder 2">
            <a:extLst>
              <a:ext uri="{FF2B5EF4-FFF2-40B4-BE49-F238E27FC236}">
                <a16:creationId xmlns:a16="http://schemas.microsoft.com/office/drawing/2014/main" id="{0EBB8910-BE18-2239-E841-A7CDD0BFEA76}"/>
              </a:ext>
            </a:extLst>
          </p:cNvPr>
          <p:cNvSpPr>
            <a:spLocks noGrp="1"/>
          </p:cNvSpPr>
          <p:nvPr>
            <p:ph sz="half" idx="2"/>
          </p:nvPr>
        </p:nvSpPr>
        <p:spPr>
          <a:xfrm>
            <a:off x="795484" y="1764631"/>
            <a:ext cx="10601032" cy="4729162"/>
          </a:xfrm>
        </p:spPr>
        <p:txBody>
          <a:bodyPr>
            <a:normAutofit/>
          </a:bodyPr>
          <a:lstStyle/>
          <a:p>
            <a:r>
              <a:rPr lang="en-US"/>
              <a:t>Intervals are determined by your agency.</a:t>
            </a:r>
          </a:p>
          <a:p>
            <a:pPr lvl="1"/>
            <a:r>
              <a:rPr lang="en-US"/>
              <a:t>Specific intervals are not prescribed by FTA or IndyGo.</a:t>
            </a:r>
          </a:p>
          <a:p>
            <a:r>
              <a:rPr lang="en-US"/>
              <a:t>Intervals must be compliant with Original Equipment Manufacturer (OEM) standards. </a:t>
            </a:r>
          </a:p>
          <a:p>
            <a:pPr lvl="1"/>
            <a:r>
              <a:rPr lang="en-US"/>
              <a:t>OEM standards dictate what inspections &amp; maintenance should be done based on mileage and/or time elapsed. </a:t>
            </a:r>
          </a:p>
          <a:p>
            <a:pPr lvl="1"/>
            <a:r>
              <a:rPr lang="en-US"/>
              <a:t>OEM standards for maintenance are found in vehicle manuals. </a:t>
            </a:r>
          </a:p>
          <a:p>
            <a:pPr lvl="1"/>
            <a:r>
              <a:rPr lang="en-US"/>
              <a:t>Every vehicle type &amp; model has different standards.</a:t>
            </a:r>
          </a:p>
          <a:p>
            <a:r>
              <a:rPr lang="en-US"/>
              <a:t>Intervals are based on mileage, elapsed time, or both. </a:t>
            </a:r>
          </a:p>
          <a:p>
            <a:pPr lvl="1"/>
            <a:r>
              <a:rPr lang="en-US" i="1"/>
              <a:t>EX</a:t>
            </a:r>
            <a:r>
              <a:rPr lang="en-US"/>
              <a:t>: Every 10,000 miles or every 1 year, whichever comes first.</a:t>
            </a:r>
          </a:p>
          <a:p>
            <a:r>
              <a:rPr lang="en-US"/>
              <a:t>Intervals must be clearly defined. </a:t>
            </a:r>
          </a:p>
          <a:p>
            <a:endParaRPr lang="en-US"/>
          </a:p>
        </p:txBody>
      </p:sp>
    </p:spTree>
    <p:extLst>
      <p:ext uri="{BB962C8B-B14F-4D97-AF65-F5344CB8AC3E}">
        <p14:creationId xmlns:p14="http://schemas.microsoft.com/office/powerpoint/2010/main" val="1175188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84012E-B210-BBE1-45AA-A7A728850E37}"/>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9DCD21D0-DB63-0266-8447-428D527AD2A2}"/>
              </a:ext>
            </a:extLst>
          </p:cNvPr>
          <p:cNvSpPr/>
          <p:nvPr/>
        </p:nvSpPr>
        <p:spPr>
          <a:xfrm>
            <a:off x="0" y="2405225"/>
            <a:ext cx="12192000" cy="829293"/>
          </a:xfrm>
          <a:prstGeom prst="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5" name="Rectangle 4">
            <a:extLst>
              <a:ext uri="{FF2B5EF4-FFF2-40B4-BE49-F238E27FC236}">
                <a16:creationId xmlns:a16="http://schemas.microsoft.com/office/drawing/2014/main" id="{F54CA774-7BEB-44CA-DB0B-A336AA3F57D4}"/>
              </a:ext>
            </a:extLst>
          </p:cNvPr>
          <p:cNvSpPr/>
          <p:nvPr/>
        </p:nvSpPr>
        <p:spPr>
          <a:xfrm>
            <a:off x="0" y="496720"/>
            <a:ext cx="12192000" cy="1043322"/>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C767F4FB-5DC9-64B3-B9F8-37EE62DD59A4}"/>
              </a:ext>
            </a:extLst>
          </p:cNvPr>
          <p:cNvSpPr>
            <a:spLocks noGrp="1"/>
          </p:cNvSpPr>
          <p:nvPr>
            <p:ph type="body" idx="1"/>
          </p:nvPr>
        </p:nvSpPr>
        <p:spPr>
          <a:xfrm>
            <a:off x="595563" y="533106"/>
            <a:ext cx="11115174" cy="988919"/>
          </a:xfrm>
          <a:noFill/>
        </p:spPr>
        <p:txBody>
          <a:bodyPr anchor="ctr">
            <a:normAutofit/>
          </a:bodyPr>
          <a:lstStyle/>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Your plan must describe a system of periodic inspections and preventive maintenance to be performed at </a:t>
            </a:r>
            <a:r>
              <a:rPr kumimoji="0" lang="en-US" sz="2800" b="1" i="0" u="none" strike="noStrike" kern="1200" cap="none" spc="0" normalizeH="0" baseline="0" noProof="0">
                <a:ln>
                  <a:noFill/>
                </a:ln>
                <a:solidFill>
                  <a:prstClr val="black"/>
                </a:solidFill>
                <a:effectLst/>
                <a:uLnTx/>
                <a:uFillTx/>
                <a:latin typeface="Aptos" panose="02110004020202020204"/>
                <a:ea typeface="+mn-ea"/>
                <a:cs typeface="+mn-cs"/>
              </a:rPr>
              <a:t>certain defined intervals</a:t>
            </a: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a:t>
            </a:r>
          </a:p>
        </p:txBody>
      </p:sp>
      <p:sp>
        <p:nvSpPr>
          <p:cNvPr id="3" name="Content Placeholder 2">
            <a:extLst>
              <a:ext uri="{FF2B5EF4-FFF2-40B4-BE49-F238E27FC236}">
                <a16:creationId xmlns:a16="http://schemas.microsoft.com/office/drawing/2014/main" id="{C81A07C7-8AC9-B339-3BAB-4C5C4D41EA32}"/>
              </a:ext>
            </a:extLst>
          </p:cNvPr>
          <p:cNvSpPr>
            <a:spLocks noGrp="1"/>
          </p:cNvSpPr>
          <p:nvPr>
            <p:ph sz="half" idx="2"/>
          </p:nvPr>
        </p:nvSpPr>
        <p:spPr>
          <a:xfrm>
            <a:off x="795484" y="1764631"/>
            <a:ext cx="10601032" cy="4729162"/>
          </a:xfrm>
        </p:spPr>
        <p:txBody>
          <a:bodyPr>
            <a:normAutofit fontScale="92500"/>
          </a:bodyPr>
          <a:lstStyle/>
          <a:p>
            <a:pPr marL="0" indent="0">
              <a:spcAft>
                <a:spcPts val="1200"/>
              </a:spcAft>
              <a:buNone/>
            </a:pPr>
            <a:r>
              <a:rPr lang="en-US"/>
              <a:t>Intervals must be </a:t>
            </a:r>
            <a:r>
              <a:rPr lang="en-US" b="1"/>
              <a:t>clearly defined</a:t>
            </a:r>
            <a:r>
              <a:rPr lang="en-US"/>
              <a:t>. </a:t>
            </a:r>
          </a:p>
          <a:p>
            <a:pPr marL="0" indent="0">
              <a:buNone/>
            </a:pPr>
            <a:r>
              <a:rPr lang="en-US" sz="2400"/>
              <a:t> </a:t>
            </a:r>
            <a:r>
              <a:rPr lang="en-US" sz="2400" b="1" i="1"/>
              <a:t>EXAMPLE</a:t>
            </a:r>
            <a:r>
              <a:rPr lang="en-US" sz="2400" b="1"/>
              <a:t>:</a:t>
            </a:r>
          </a:p>
          <a:p>
            <a:pPr marL="0" indent="0">
              <a:spcAft>
                <a:spcPts val="1200"/>
              </a:spcAft>
              <a:buNone/>
            </a:pPr>
            <a:r>
              <a:rPr lang="en-US" sz="2400"/>
              <a:t>“ABC Agency will complete preventive maintenance according to OEM intervals.”</a:t>
            </a:r>
          </a:p>
          <a:p>
            <a:pPr marL="0" indent="0">
              <a:spcAft>
                <a:spcPts val="1200"/>
              </a:spcAft>
              <a:buNone/>
            </a:pPr>
            <a:r>
              <a:rPr lang="en-US"/>
              <a:t>This example alone is </a:t>
            </a:r>
            <a:r>
              <a:rPr lang="en-US" b="1"/>
              <a:t>insufficient</a:t>
            </a:r>
            <a:r>
              <a:rPr lang="en-US"/>
              <a:t> because it is </a:t>
            </a:r>
            <a:r>
              <a:rPr lang="en-US" b="1"/>
              <a:t>not specific</a:t>
            </a:r>
            <a:r>
              <a:rPr lang="en-US"/>
              <a:t>. </a:t>
            </a:r>
          </a:p>
          <a:p>
            <a:pPr marL="0" indent="0">
              <a:buNone/>
            </a:pPr>
            <a:r>
              <a:rPr lang="en-US"/>
              <a:t>To remedy this, ABC Agency could…</a:t>
            </a:r>
          </a:p>
          <a:p>
            <a:pPr lvl="1"/>
            <a:r>
              <a:rPr lang="en-US"/>
              <a:t>Include clearly labeled excerpts from vehicle manuals. </a:t>
            </a:r>
          </a:p>
          <a:p>
            <a:pPr lvl="2"/>
            <a:r>
              <a:rPr lang="en-US" sz="1800" i="1"/>
              <a:t>EX</a:t>
            </a:r>
            <a:r>
              <a:rPr lang="en-US" sz="1800"/>
              <a:t>: ABC Agency will complete preventive maintenance according to OEM intervals, which are defined in the attached documentation. </a:t>
            </a:r>
          </a:p>
          <a:p>
            <a:pPr lvl="1"/>
            <a:r>
              <a:rPr lang="en-US"/>
              <a:t>List maintenance activities to be performed at each mileage checkpoint for the life of the vehicle(s). </a:t>
            </a:r>
          </a:p>
          <a:p>
            <a:pPr lvl="2"/>
            <a:r>
              <a:rPr lang="en-US" sz="1800"/>
              <a:t>Inspections and maintenance to be performed at 20k, 30k, 40k, etc.</a:t>
            </a:r>
            <a:endParaRPr lang="en-US" sz="2400"/>
          </a:p>
        </p:txBody>
      </p:sp>
    </p:spTree>
    <p:extLst>
      <p:ext uri="{BB962C8B-B14F-4D97-AF65-F5344CB8AC3E}">
        <p14:creationId xmlns:p14="http://schemas.microsoft.com/office/powerpoint/2010/main" val="3594497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FCD38-84AA-61A3-6967-7C4307E5EAD4}"/>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E9ACDB9E-ED44-01BD-4E7B-3CEB6B426158}"/>
              </a:ext>
            </a:extLst>
          </p:cNvPr>
          <p:cNvSpPr/>
          <p:nvPr/>
        </p:nvSpPr>
        <p:spPr>
          <a:xfrm>
            <a:off x="0" y="112295"/>
            <a:ext cx="12192000" cy="754986"/>
          </a:xfrm>
          <a:prstGeom prst="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 name="Text Placeholder 3">
            <a:extLst>
              <a:ext uri="{FF2B5EF4-FFF2-40B4-BE49-F238E27FC236}">
                <a16:creationId xmlns:a16="http://schemas.microsoft.com/office/drawing/2014/main" id="{A8229E5C-AB9D-3C7E-2568-B57F76E53B33}"/>
              </a:ext>
            </a:extLst>
          </p:cNvPr>
          <p:cNvSpPr>
            <a:spLocks noGrp="1"/>
          </p:cNvSpPr>
          <p:nvPr>
            <p:ph type="body" idx="1"/>
          </p:nvPr>
        </p:nvSpPr>
        <p:spPr>
          <a:xfrm>
            <a:off x="353428" y="166699"/>
            <a:ext cx="11485144" cy="715618"/>
          </a:xfrm>
          <a:noFill/>
        </p:spPr>
        <p:txBody>
          <a:bodyPr anchor="ctr">
            <a:normAutofit/>
          </a:bodyPr>
          <a:lstStyle/>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EXAMPLE: </a:t>
            </a:r>
            <a:r>
              <a:rPr kumimoji="0" lang="en-US" sz="2800" i="0" u="none" strike="noStrike" kern="1200" cap="none" spc="0" normalizeH="0" baseline="0" noProof="0">
                <a:ln>
                  <a:noFill/>
                </a:ln>
                <a:solidFill>
                  <a:prstClr val="black"/>
                </a:solidFill>
                <a:effectLst/>
                <a:uLnTx/>
                <a:uFillTx/>
                <a:latin typeface="Aptos" panose="02110004020202020204"/>
                <a:ea typeface="+mn-ea"/>
                <a:cs typeface="+mn-cs"/>
              </a:rPr>
              <a:t>Schedule</a:t>
            </a: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 of Periodic Inspections &amp; Preventive Maintenance</a:t>
            </a:r>
          </a:p>
        </p:txBody>
      </p:sp>
      <p:pic>
        <p:nvPicPr>
          <p:cNvPr id="7" name="Picture 6">
            <a:extLst>
              <a:ext uri="{FF2B5EF4-FFF2-40B4-BE49-F238E27FC236}">
                <a16:creationId xmlns:a16="http://schemas.microsoft.com/office/drawing/2014/main" id="{14C87ABA-D58C-1DD4-B810-91C79BB68F2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86589" y="921685"/>
            <a:ext cx="10218821" cy="5881818"/>
          </a:xfrm>
          <a:prstGeom prst="rect">
            <a:avLst/>
          </a:prstGeom>
        </p:spPr>
      </p:pic>
    </p:spTree>
    <p:extLst>
      <p:ext uri="{BB962C8B-B14F-4D97-AF65-F5344CB8AC3E}">
        <p14:creationId xmlns:p14="http://schemas.microsoft.com/office/powerpoint/2010/main" val="506512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926458-9E35-553C-29C8-5C3A3979304A}"/>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16C2F6FB-7B10-5AD2-E4E3-7438A3611EB3}"/>
              </a:ext>
            </a:extLst>
          </p:cNvPr>
          <p:cNvSpPr/>
          <p:nvPr/>
        </p:nvSpPr>
        <p:spPr>
          <a:xfrm>
            <a:off x="0" y="603614"/>
            <a:ext cx="12192000" cy="754986"/>
          </a:xfrm>
          <a:prstGeom prst="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D3835971-62CB-D192-32E9-0D147EC99E8B}"/>
              </a:ext>
            </a:extLst>
          </p:cNvPr>
          <p:cNvSpPr>
            <a:spLocks noGrp="1"/>
          </p:cNvSpPr>
          <p:nvPr>
            <p:ph type="body" idx="1"/>
          </p:nvPr>
        </p:nvSpPr>
        <p:spPr>
          <a:xfrm>
            <a:off x="353428" y="658018"/>
            <a:ext cx="11485144" cy="715618"/>
          </a:xfrm>
          <a:noFill/>
        </p:spPr>
        <p:txBody>
          <a:bodyPr anchor="ctr">
            <a:normAutofit/>
          </a:bodyPr>
          <a:lstStyle/>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EXAMPLE: </a:t>
            </a:r>
            <a:r>
              <a:rPr kumimoji="0" lang="en-US" sz="2800" i="0" u="none" strike="noStrike" kern="1200" cap="none" spc="0" normalizeH="0" baseline="0" noProof="0">
                <a:ln>
                  <a:noFill/>
                </a:ln>
                <a:solidFill>
                  <a:prstClr val="black"/>
                </a:solidFill>
                <a:effectLst/>
                <a:uLnTx/>
                <a:uFillTx/>
                <a:latin typeface="Aptos" panose="02110004020202020204"/>
                <a:ea typeface="+mn-ea"/>
                <a:cs typeface="+mn-cs"/>
              </a:rPr>
              <a:t>Checklist</a:t>
            </a:r>
            <a:r>
              <a:rPr kumimoji="0" lang="en-US" sz="2800" b="0" i="0" u="none" strike="noStrike" kern="1200" cap="none" spc="0" normalizeH="0" baseline="0" noProof="0">
                <a:ln>
                  <a:noFill/>
                </a:ln>
                <a:solidFill>
                  <a:prstClr val="black"/>
                </a:solidFill>
                <a:effectLst/>
                <a:uLnTx/>
                <a:uFillTx/>
                <a:latin typeface="Aptos" panose="02110004020202020204"/>
                <a:ea typeface="+mn-ea"/>
                <a:cs typeface="+mn-cs"/>
              </a:rPr>
              <a:t> of Periodic Inspections &amp; Preventive Maintenance</a:t>
            </a:r>
          </a:p>
        </p:txBody>
      </p:sp>
      <p:pic>
        <p:nvPicPr>
          <p:cNvPr id="3" name="Picture 2" descr="A screenshot of a computer&#10;&#10;Description automatically generated">
            <a:extLst>
              <a:ext uri="{FF2B5EF4-FFF2-40B4-BE49-F238E27FC236}">
                <a16:creationId xmlns:a16="http://schemas.microsoft.com/office/drawing/2014/main" id="{97DD242B-2204-D8FE-40DE-38B60DD4C6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0623" y="1914313"/>
            <a:ext cx="11850754" cy="3029373"/>
          </a:xfrm>
          <a:prstGeom prst="rect">
            <a:avLst/>
          </a:prstGeom>
        </p:spPr>
      </p:pic>
    </p:spTree>
    <p:extLst>
      <p:ext uri="{BB962C8B-B14F-4D97-AF65-F5344CB8AC3E}">
        <p14:creationId xmlns:p14="http://schemas.microsoft.com/office/powerpoint/2010/main" val="131737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AEFC9B7-9D83-28AA-C896-CCF72041514E}"/>
              </a:ext>
            </a:extLst>
          </p:cNvPr>
          <p:cNvSpPr>
            <a:spLocks noGrp="1"/>
          </p:cNvSpPr>
          <p:nvPr>
            <p:ph type="body" idx="1"/>
          </p:nvPr>
        </p:nvSpPr>
        <p:spPr>
          <a:xfrm>
            <a:off x="395786" y="1681163"/>
            <a:ext cx="5601790" cy="1212162"/>
          </a:xfrm>
        </p:spPr>
        <p:txBody>
          <a:bodyPr anchor="t">
            <a:normAutofit/>
          </a:bodyPr>
          <a:lstStyle/>
          <a:p>
            <a:r>
              <a:rPr lang="en-US" sz="2400" b="0" dirty="0"/>
              <a:t>Your plan must describe a system of regular &amp; periodic maintenance checks for </a:t>
            </a:r>
            <a:r>
              <a:rPr lang="en-US" sz="2400" dirty="0"/>
              <a:t>wheelchair lifts &amp; ramps</a:t>
            </a:r>
            <a:r>
              <a:rPr lang="en-US" sz="2400" b="0" dirty="0"/>
              <a:t>.</a:t>
            </a:r>
          </a:p>
        </p:txBody>
      </p:sp>
      <p:sp>
        <p:nvSpPr>
          <p:cNvPr id="4" name="Content Placeholder 3">
            <a:extLst>
              <a:ext uri="{FF2B5EF4-FFF2-40B4-BE49-F238E27FC236}">
                <a16:creationId xmlns:a16="http://schemas.microsoft.com/office/drawing/2014/main" id="{3A3C379E-5CAF-1D7E-A74A-C48A543CBC69}"/>
              </a:ext>
            </a:extLst>
          </p:cNvPr>
          <p:cNvSpPr>
            <a:spLocks noGrp="1"/>
          </p:cNvSpPr>
          <p:nvPr>
            <p:ph sz="half" idx="2"/>
          </p:nvPr>
        </p:nvSpPr>
        <p:spPr>
          <a:xfrm>
            <a:off x="395786" y="2893325"/>
            <a:ext cx="5377217" cy="3698544"/>
          </a:xfrm>
        </p:spPr>
        <p:txBody>
          <a:bodyPr>
            <a:normAutofit/>
          </a:bodyPr>
          <a:lstStyle/>
          <a:p>
            <a:pPr marL="342900" indent="-342900"/>
            <a:r>
              <a:rPr lang="en-US" sz="2000" b="0" dirty="0"/>
              <a:t>Must denote certain defined intervals. </a:t>
            </a:r>
          </a:p>
          <a:p>
            <a:pPr marL="800100" lvl="1" indent="-342900"/>
            <a:r>
              <a:rPr lang="en-US" sz="1800" b="0" i="1" dirty="0"/>
              <a:t>EX</a:t>
            </a:r>
            <a:r>
              <a:rPr lang="en-US" sz="1800" b="0" dirty="0"/>
              <a:t>: Every 750 lift cycles or every 1 year, whichever comes first. </a:t>
            </a:r>
          </a:p>
          <a:p>
            <a:pPr marL="342900" indent="-342900"/>
            <a:r>
              <a:rPr lang="en-US" sz="2000" b="0" dirty="0"/>
              <a:t>Must denote what maintenance activities are performed in this system.</a:t>
            </a:r>
          </a:p>
          <a:p>
            <a:endParaRPr lang="en-US" sz="2000" dirty="0"/>
          </a:p>
        </p:txBody>
      </p:sp>
      <p:sp>
        <p:nvSpPr>
          <p:cNvPr id="5" name="Text Placeholder 4">
            <a:extLst>
              <a:ext uri="{FF2B5EF4-FFF2-40B4-BE49-F238E27FC236}">
                <a16:creationId xmlns:a16="http://schemas.microsoft.com/office/drawing/2014/main" id="{B87ABDBD-24A9-0B85-80F8-B65E2AA22C7E}"/>
              </a:ext>
            </a:extLst>
          </p:cNvPr>
          <p:cNvSpPr>
            <a:spLocks noGrp="1"/>
          </p:cNvSpPr>
          <p:nvPr>
            <p:ph type="body" sz="quarter" idx="3"/>
          </p:nvPr>
        </p:nvSpPr>
        <p:spPr>
          <a:xfrm>
            <a:off x="5971513" y="1681163"/>
            <a:ext cx="5601789" cy="1212162"/>
          </a:xfrm>
        </p:spPr>
        <p:txBody>
          <a:bodyPr anchor="t">
            <a:normAutofit/>
          </a:bodyPr>
          <a:lstStyle/>
          <a:p>
            <a:r>
              <a:rPr lang="en-US" sz="2400" b="0"/>
              <a:t>Your plan must describe a system of regular &amp; periodic maintenance checks for </a:t>
            </a:r>
            <a:r>
              <a:rPr lang="en-US" sz="2400"/>
              <a:t>all other ADA equipment</a:t>
            </a:r>
            <a:r>
              <a:rPr lang="en-US" sz="2400" b="0"/>
              <a:t>.</a:t>
            </a:r>
          </a:p>
        </p:txBody>
      </p:sp>
      <p:sp>
        <p:nvSpPr>
          <p:cNvPr id="6" name="Content Placeholder 5">
            <a:extLst>
              <a:ext uri="{FF2B5EF4-FFF2-40B4-BE49-F238E27FC236}">
                <a16:creationId xmlns:a16="http://schemas.microsoft.com/office/drawing/2014/main" id="{FE2A3D90-7CCF-4763-91A3-45C319379278}"/>
              </a:ext>
            </a:extLst>
          </p:cNvPr>
          <p:cNvSpPr>
            <a:spLocks noGrp="1"/>
          </p:cNvSpPr>
          <p:nvPr>
            <p:ph sz="quarter" idx="4"/>
          </p:nvPr>
        </p:nvSpPr>
        <p:spPr>
          <a:xfrm>
            <a:off x="5971513" y="2893325"/>
            <a:ext cx="5601790" cy="3698544"/>
          </a:xfrm>
        </p:spPr>
        <p:txBody>
          <a:bodyPr>
            <a:normAutofit/>
          </a:bodyPr>
          <a:lstStyle/>
          <a:p>
            <a:pPr marL="342900" indent="-342900"/>
            <a:r>
              <a:rPr lang="en-US" sz="2000" b="0"/>
              <a:t>Must denote certain defined intervals. </a:t>
            </a:r>
          </a:p>
          <a:p>
            <a:pPr marL="342900" indent="-342900"/>
            <a:r>
              <a:rPr lang="en-US" sz="2000" b="0"/>
              <a:t>Must denote what maintenance activities are performed in this system.</a:t>
            </a:r>
          </a:p>
          <a:p>
            <a:pPr marL="342900" indent="-342900"/>
            <a:r>
              <a:rPr lang="en-US" sz="2000" b="0"/>
              <a:t>Other ADA equipment may include:</a:t>
            </a:r>
          </a:p>
          <a:p>
            <a:pPr marL="800100" lvl="1" indent="-342900"/>
            <a:r>
              <a:rPr lang="en-US" sz="1800" b="0"/>
              <a:t>Securement devices</a:t>
            </a:r>
          </a:p>
          <a:p>
            <a:pPr marL="800100" lvl="1" indent="-342900"/>
            <a:r>
              <a:rPr lang="en-US" sz="1800" b="0"/>
              <a:t>Signage</a:t>
            </a:r>
          </a:p>
          <a:p>
            <a:pPr marL="800100" lvl="1" indent="-342900"/>
            <a:r>
              <a:rPr lang="en-US" sz="1800" b="0"/>
              <a:t>Systems to communicate with persons with impaired vision or hearing</a:t>
            </a:r>
          </a:p>
          <a:p>
            <a:endParaRPr lang="en-US" sz="2000"/>
          </a:p>
        </p:txBody>
      </p:sp>
      <p:sp>
        <p:nvSpPr>
          <p:cNvPr id="7" name="Rectangle 6">
            <a:extLst>
              <a:ext uri="{FF2B5EF4-FFF2-40B4-BE49-F238E27FC236}">
                <a16:creationId xmlns:a16="http://schemas.microsoft.com/office/drawing/2014/main" id="{A3063506-F588-8050-968C-6588E1EE17D3}"/>
              </a:ext>
            </a:extLst>
          </p:cNvPr>
          <p:cNvSpPr/>
          <p:nvPr/>
        </p:nvSpPr>
        <p:spPr>
          <a:xfrm>
            <a:off x="0" y="496720"/>
            <a:ext cx="12192000" cy="1043322"/>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3">
            <a:extLst>
              <a:ext uri="{FF2B5EF4-FFF2-40B4-BE49-F238E27FC236}">
                <a16:creationId xmlns:a16="http://schemas.microsoft.com/office/drawing/2014/main" id="{9A517D82-7E84-6D7C-8F2B-26F717B68282}"/>
              </a:ext>
            </a:extLst>
          </p:cNvPr>
          <p:cNvSpPr txBox="1">
            <a:spLocks/>
          </p:cNvSpPr>
          <p:nvPr/>
        </p:nvSpPr>
        <p:spPr>
          <a:xfrm>
            <a:off x="595563" y="533106"/>
            <a:ext cx="11115174" cy="988919"/>
          </a:xfrm>
          <a:prstGeom prst="rect">
            <a:avLst/>
          </a:prstGeom>
          <a:noFill/>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defRPr/>
            </a:pPr>
            <a:r>
              <a:rPr lang="en-US" sz="2800" b="0">
                <a:solidFill>
                  <a:prstClr val="black"/>
                </a:solidFill>
                <a:latin typeface="Aptos" panose="02110004020202020204"/>
              </a:rPr>
              <a:t>Your plan must address the </a:t>
            </a:r>
            <a:r>
              <a:rPr lang="en-US" sz="2800">
                <a:solidFill>
                  <a:prstClr val="black"/>
                </a:solidFill>
                <a:latin typeface="Aptos" panose="02110004020202020204"/>
              </a:rPr>
              <a:t>Americans with Disabilities Act (ADA). </a:t>
            </a:r>
          </a:p>
        </p:txBody>
      </p:sp>
    </p:spTree>
    <p:extLst>
      <p:ext uri="{BB962C8B-B14F-4D97-AF65-F5344CB8AC3E}">
        <p14:creationId xmlns:p14="http://schemas.microsoft.com/office/powerpoint/2010/main" val="13350170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170</TotalTime>
  <Words>2124</Words>
  <Application>Microsoft Office PowerPoint</Application>
  <PresentationFormat>Widescreen</PresentationFormat>
  <Paragraphs>224</Paragraphs>
  <Slides>25</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Aptos</vt:lpstr>
      <vt:lpstr>Aptos Display</vt:lpstr>
      <vt:lpstr>Arial</vt:lpstr>
      <vt:lpstr>Office Theme</vt:lpstr>
      <vt:lpstr>Preventive Maintenance Plans (PMPs)</vt:lpstr>
      <vt:lpstr>Maintenance of FTA-Funded Vehicles </vt:lpstr>
      <vt:lpstr> Preventive Maintenance Plans - FTA Requirements</vt:lpstr>
      <vt:lpstr>PowerPoint Presentation</vt:lpstr>
      <vt:lpstr>PowerPoint Presentation</vt:lpstr>
      <vt:lpstr>PowerPoint Presentation</vt:lpstr>
      <vt:lpstr>PowerPoint Presentation</vt:lpstr>
      <vt:lpstr>PowerPoint Presentation</vt:lpstr>
      <vt:lpstr>PowerPoint Presentation</vt:lpstr>
      <vt:lpstr>Digital Maintenance Information Systems</vt:lpstr>
      <vt:lpstr>Digital Maintenance Information Systems</vt:lpstr>
      <vt:lpstr>PowerPoint Presentation</vt:lpstr>
      <vt:lpstr>PowerPoint Presentation</vt:lpstr>
      <vt:lpstr>PowerPoint Presentation</vt:lpstr>
      <vt:lpstr>PowerPoint Presentation</vt:lpstr>
      <vt:lpstr>Preventive Maintenance Plans - Best Practices</vt:lpstr>
      <vt:lpstr>PowerPoint Presentation</vt:lpstr>
      <vt:lpstr>PowerPoint Presentation</vt:lpstr>
      <vt:lpstr>PowerPoint Presentation</vt:lpstr>
      <vt:lpstr>PowerPoint Presentation</vt:lpstr>
      <vt:lpstr>PowerPoint Presentation</vt:lpstr>
      <vt:lpstr>Preventive Maintenance Plans - Compliance Reviews</vt:lpstr>
      <vt:lpstr>Compliance Reviews</vt:lpstr>
      <vt:lpstr>Compliance Reviews</vt:lpstr>
      <vt:lpstr>For Your Reference – Fiscal Year 2024 CORTAP Contractor Manual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Helen Hetler</dc:creator>
  <cp:lastModifiedBy>Helen Hetler</cp:lastModifiedBy>
  <cp:revision>4</cp:revision>
  <dcterms:created xsi:type="dcterms:W3CDTF">2025-01-13T19:07:22Z</dcterms:created>
  <dcterms:modified xsi:type="dcterms:W3CDTF">2025-05-29T17:01:15Z</dcterms:modified>
</cp:coreProperties>
</file>